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7" r:id="rId1"/>
    <p:sldMasterId id="2147483708" r:id="rId2"/>
    <p:sldMasterId id="2147483709" r:id="rId3"/>
  </p:sldMasterIdLst>
  <p:notesMasterIdLst>
    <p:notesMasterId r:id="rId1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9144000" cy="5143500" type="screen16x9"/>
  <p:notesSz cx="6858000" cy="9144000"/>
  <p:embeddedFontLst>
    <p:embeddedFont>
      <p:font typeface="Arial Narrow" panose="020B0606020202030204" pitchFamily="34" charset="0"/>
      <p:regular r:id="rId19"/>
      <p:bold r:id="rId20"/>
      <p:italic r:id="rId21"/>
      <p:boldItalic r:id="rId22"/>
    </p:embeddedFont>
    <p:embeddedFont>
      <p:font typeface="Georgia" panose="02040502050405020303" pitchFamily="18"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Lato Light" panose="020F0502020204030203" pitchFamily="34" charset="0"/>
      <p:regular r:id="rId31"/>
      <p:bold r:id="rId32"/>
      <p:italic r:id="rId33"/>
      <p:boldItalic r:id="rId34"/>
    </p:embeddedFont>
    <p:embeddedFont>
      <p:font typeface="Manrope" panose="020B0604020202020204" charset="0"/>
      <p:regular r:id="rId35"/>
      <p:bold r:id="rId36"/>
    </p:embeddedFont>
    <p:embeddedFont>
      <p:font typeface="Manrope SemiBold" panose="020B0604020202020204" charset="0"/>
      <p:regular r:id="rId37"/>
      <p:bold r:id="rId38"/>
    </p:embeddedFont>
    <p:embeddedFont>
      <p:font typeface="Nunito" pitchFamily="2" charset="0"/>
      <p:regular r:id="rId39"/>
      <p:bold r:id="rId40"/>
      <p:italic r:id="rId41"/>
      <p:boldItalic r:id="rId42"/>
    </p:embeddedFont>
    <p:embeddedFont>
      <p:font typeface="Roboto" panose="02000000000000000000" pitchFamily="2" charset="0"/>
      <p:regular r:id="rId43"/>
      <p:bold r:id="rId44"/>
      <p:italic r:id="rId45"/>
      <p:boldItalic r:id="rId46"/>
    </p:embeddedFont>
    <p:embeddedFont>
      <p:font typeface="Roboto Light" panose="02000000000000000000" pitchFamily="2"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00" d="100"/>
          <a:sy n="200" d="100"/>
        </p:scale>
        <p:origin x="654" y="1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3" Type="http://schemas.openxmlformats.org/officeDocument/2006/relationships/slideMaster" Target="slideMasters/slideMaster3.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47" Type="http://schemas.openxmlformats.org/officeDocument/2006/relationships/font" Target="fonts/font29.fntdata"/><Relationship Id="rId50" Type="http://schemas.openxmlformats.org/officeDocument/2006/relationships/font" Target="fonts/font32.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font" Target="fonts/font28.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font" Target="fonts/font23.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font" Target="fonts/font27.fntdata"/><Relationship Id="rId53"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49" Type="http://schemas.openxmlformats.org/officeDocument/2006/relationships/font" Target="fonts/font31.fntdata"/><Relationship Id="rId10" Type="http://schemas.openxmlformats.org/officeDocument/2006/relationships/slide" Target="slides/slide7.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font" Target="fonts/font26.fntdata"/><Relationship Id="rId52"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font" Target="fonts/font25.fntdata"/><Relationship Id="rId48" Type="http://schemas.openxmlformats.org/officeDocument/2006/relationships/font" Target="fonts/font30.fntdata"/><Relationship Id="rId8" Type="http://schemas.openxmlformats.org/officeDocument/2006/relationships/slide" Target="slides/slide5.xml"/><Relationship Id="rId51"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jpg>
</file>

<file path=ppt/media/image4.png>
</file>

<file path=ppt/media/image40.jpg>
</file>

<file path=ppt/media/image41.png>
</file>

<file path=ppt/media/image42.jpg>
</file>

<file path=ppt/media/image43.png>
</file>

<file path=ppt/media/image44.png>
</file>

<file path=ppt/media/image45.png>
</file>

<file path=ppt/media/image46.png>
</file>

<file path=ppt/media/image47.png>
</file>

<file path=ppt/media/image48.jpg>
</file>

<file path=ppt/media/image49.jpg>
</file>

<file path=ppt/media/image5.png>
</file>

<file path=ppt/media/image50.png>
</file>

<file path=ppt/media/image51.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ncbi.nlm.nih.gov/pmc/articles/PMC6418891/"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jvascsurg.org/article/S0741-5214(18)32559-X/pdf"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2ce21b0586c_0_1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2ce21b0586c_0_1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2ce2e8c1ef9_4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2ce2e8c1ef9_4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2ce21b0586c_0_18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2ce21b0586c_0_1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2ce21b0586c_0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0" name="Google Shape;820;g2ce21b0586c_0_1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2ce21b0586c_0_1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2ce21b0586c_0_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Methacrylated - Phenol red: When pH increased, the color of the hydrogel patches will transit from yellow (pH 5-7) to orange (7.4-8), and finally to red (pH 9). (</a:t>
            </a:r>
            <a:r>
              <a:rPr lang="en" u="sng">
                <a:solidFill>
                  <a:schemeClr val="hlink"/>
                </a:solidFill>
                <a:hlinkClick r:id="rId3"/>
              </a:rPr>
              <a:t>https://www.ncbi.nlm.nih.gov/pmc/articles/PMC6418891/</a:t>
            </a:r>
            <a:r>
              <a:rPr lang="en"/>
              <a:t>)</a:t>
            </a: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2ce21b0586c_0_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2ce21b0586c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ce452d8ecf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ce452d8ec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300">
                <a:solidFill>
                  <a:srgbClr val="595959"/>
                </a:solidFill>
              </a:rPr>
              <a:t>Hi, im Abil. This is my grandpa. He is 75 years old. </a:t>
            </a:r>
            <a:endParaRPr sz="1300">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sz="1300">
                <a:solidFill>
                  <a:srgbClr val="595959"/>
                </a:solidFill>
              </a:rPr>
              <a:t>We loved to dance together, but now we can’t cause he got his toes amputated. He has diabetes, got a wound in one of his toes. With diabetes wounds don’t heal easily because of poor circulation,  also he doesn’t feel pain, so it is common that something is damaging and increasing the wound without him knowing. </a:t>
            </a:r>
            <a:endParaRPr sz="1300">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sz="1300">
                <a:solidFill>
                  <a:srgbClr val="595959"/>
                </a:solidFill>
              </a:rPr>
              <a:t>After his first toe got amputated, it took 7 months for it to heal. It is stadisticall</a:t>
            </a:r>
            <a:endParaRPr sz="1300">
              <a:solidFill>
                <a:srgbClr val="595959"/>
              </a:solidFill>
            </a:endParaRPr>
          </a:p>
          <a:p>
            <a:pPr marL="0" lvl="0" indent="0" algn="l" rtl="0">
              <a:lnSpc>
                <a:spcPct val="115000"/>
              </a:lnSpc>
              <a:spcBef>
                <a:spcPts val="1200"/>
              </a:spcBef>
              <a:spcAft>
                <a:spcPts val="0"/>
              </a:spcAft>
              <a:buClr>
                <a:schemeClr val="dk1"/>
              </a:buClr>
              <a:buSzPts val="1100"/>
              <a:buFont typeface="Arial"/>
              <a:buNone/>
            </a:pPr>
            <a:endParaRPr sz="1300">
              <a:solidFill>
                <a:srgbClr val="595959"/>
              </a:solidFill>
            </a:endParaRPr>
          </a:p>
          <a:p>
            <a:pPr marL="0" lvl="0" indent="0" algn="l" rtl="0">
              <a:lnSpc>
                <a:spcPct val="115000"/>
              </a:lnSpc>
              <a:spcBef>
                <a:spcPts val="1200"/>
              </a:spcBef>
              <a:spcAft>
                <a:spcPts val="1200"/>
              </a:spcAft>
              <a:buNone/>
            </a:pPr>
            <a:endParaRPr sz="6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2ce21b0586c_0_14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2ce21b0586c_0_14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dk1"/>
                </a:solidFill>
              </a:rPr>
              <a:t>&gt;15 millions Mexican &gt;60 yo suffer for diabetic</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Just as my grandpa, 5.5 M of elderly American suffers from diabetic foot ulcers.  The annual cost for this is 1 Billion dollars, and treating the ulcers per day is about 80 dollars. As a matter of fact, every 3 minutes and 30 seconds in the US, a limb is amputated because of diabetes. </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2ce21b0586c_0_17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2ce21b0586c_0_1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rgbClr val="595959"/>
                </a:solidFill>
                <a:latin typeface="Manrope"/>
                <a:ea typeface="Manrope"/>
                <a:cs typeface="Manrope"/>
                <a:sym typeface="Manrope"/>
              </a:rPr>
              <a:t>Introducing…. Diapatch. An easy to use hydrogel patch that promotes </a:t>
            </a:r>
            <a:r>
              <a:rPr lang="en" sz="1300" b="1">
                <a:solidFill>
                  <a:srgbClr val="084D8B"/>
                </a:solidFill>
                <a:latin typeface="Manrope"/>
                <a:ea typeface="Manrope"/>
                <a:cs typeface="Manrope"/>
                <a:sym typeface="Manrope"/>
              </a:rPr>
              <a:t>faster healing for diabetic ulcers </a:t>
            </a:r>
            <a:endParaRPr sz="1300" b="1">
              <a:solidFill>
                <a:srgbClr val="084D8B"/>
              </a:solidFill>
              <a:latin typeface="Manrope"/>
              <a:ea typeface="Manrope"/>
              <a:cs typeface="Manrope"/>
              <a:sym typeface="Manrope"/>
            </a:endParaRPr>
          </a:p>
          <a:p>
            <a:pPr marL="0" lvl="0" indent="0" algn="l" rtl="0">
              <a:lnSpc>
                <a:spcPct val="115000"/>
              </a:lnSpc>
              <a:spcBef>
                <a:spcPts val="1200"/>
              </a:spcBef>
              <a:spcAft>
                <a:spcPts val="0"/>
              </a:spcAft>
              <a:buNone/>
            </a:pPr>
            <a:r>
              <a:rPr lang="en" sz="1300">
                <a:solidFill>
                  <a:srgbClr val="595959"/>
                </a:solidFill>
                <a:latin typeface="Manrope"/>
                <a:ea typeface="Manrope"/>
                <a:cs typeface="Manrope"/>
                <a:sym typeface="Manrope"/>
              </a:rPr>
              <a:t>, </a:t>
            </a:r>
            <a:r>
              <a:rPr lang="en"/>
              <a:t>Phenol red: When pH increased, the color of the hydrogel patches will transit from yellow (pH 5-7) to orange (7.4-8), and finally to red (pH 9). </a:t>
            </a:r>
            <a:endParaRPr/>
          </a:p>
          <a:p>
            <a:pPr marL="0" lvl="0" indent="0" algn="l" rtl="0">
              <a:lnSpc>
                <a:spcPct val="115000"/>
              </a:lnSpc>
              <a:spcBef>
                <a:spcPts val="1200"/>
              </a:spcBef>
              <a:spcAft>
                <a:spcPts val="0"/>
              </a:spcAft>
              <a:buNone/>
            </a:pPr>
            <a:endParaRPr/>
          </a:p>
          <a:p>
            <a:pPr marL="0" lvl="0" indent="0" algn="l" rtl="0">
              <a:lnSpc>
                <a:spcPct val="115000"/>
              </a:lnSpc>
              <a:spcBef>
                <a:spcPts val="1200"/>
              </a:spcBef>
              <a:spcAft>
                <a:spcPts val="0"/>
              </a:spcAft>
              <a:buNone/>
            </a:pPr>
            <a:r>
              <a:rPr lang="en"/>
              <a:t>Results: A total of 319 wound episodes in 248 patients were captured. Patients required an average of 2.6 6 0.2 inpatient admissions and 0.9 6 0.1 outpatient procedures to achieve complete healing. Limb salvage at 1 year was 95.0% 6 2.4%. The overall mean cost of care per wound episode was $24,226 6 $2176, including $41,420 6 $3318 for inpatient admissions and $11,265 6 $1038 for outpatient procedures. The mean net margin was $2412 6 $375 per wound episode, including $5128 6 $622 for inpatient admissions and a net loss ($3730 6 $596) for outpatient procedures. Mean time to wound healing was 136.3 6 7.9 days, ranging from 106.5 6 13.1 days for WIfI stage 1 wounds to 229.5 6 20.0 days for WIfI stage 4 wounds (P &lt; .001). When adjusted for days of care, the net margin ranged from $2.6 6 $1.3 per day (WIfI stage 1) to $23.6 6 $18.8 (WIfI stage 4).</a:t>
            </a:r>
            <a:endParaRPr/>
          </a:p>
          <a:p>
            <a:pPr marL="0" lvl="0" indent="0" algn="l" rtl="0">
              <a:lnSpc>
                <a:spcPct val="115000"/>
              </a:lnSpc>
              <a:spcBef>
                <a:spcPts val="1200"/>
              </a:spcBef>
              <a:spcAft>
                <a:spcPts val="0"/>
              </a:spcAft>
              <a:buNone/>
            </a:pPr>
            <a:r>
              <a:rPr lang="en" u="sng">
                <a:solidFill>
                  <a:schemeClr val="hlink"/>
                </a:solidFill>
                <a:hlinkClick r:id="rId3"/>
              </a:rPr>
              <a:t>https://www.jvascsurg.org/article/S0741-5214(18)32559-X/pdf</a:t>
            </a:r>
            <a:endParaRPr/>
          </a:p>
          <a:p>
            <a:pPr marL="0" lvl="0" indent="0" algn="l" rtl="0">
              <a:lnSpc>
                <a:spcPct val="115000"/>
              </a:lnSpc>
              <a:spcBef>
                <a:spcPts val="1200"/>
              </a:spcBef>
              <a:spcAft>
                <a:spcPts val="120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ce28d24507_0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ce28d2450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2ce28d24507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2ce28d24507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2ce28d24507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2ce28d24507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rgbClr val="595959"/>
                </a:solidFill>
                <a:latin typeface="Manrope"/>
                <a:ea typeface="Manrope"/>
                <a:cs typeface="Manrope"/>
                <a:sym typeface="Manrope"/>
              </a:rPr>
              <a:t>A hydrogel patch that promotes faster healing with </a:t>
            </a:r>
            <a:r>
              <a:rPr lang="en" sz="1300" b="1">
                <a:solidFill>
                  <a:srgbClr val="0B4D8C"/>
                </a:solidFill>
                <a:latin typeface="Manrope"/>
                <a:ea typeface="Manrope"/>
                <a:cs typeface="Manrope"/>
                <a:sym typeface="Manrope"/>
              </a:rPr>
              <a:t>regenerative, antiseptic</a:t>
            </a:r>
            <a:r>
              <a:rPr lang="en" sz="1300">
                <a:solidFill>
                  <a:srgbClr val="595959"/>
                </a:solidFill>
                <a:latin typeface="Manrope"/>
                <a:ea typeface="Manrope"/>
                <a:cs typeface="Manrope"/>
                <a:sym typeface="Manrope"/>
              </a:rPr>
              <a:t> properties, that </a:t>
            </a:r>
            <a:r>
              <a:rPr lang="en" sz="1300" b="1">
                <a:solidFill>
                  <a:srgbClr val="0B4D8C"/>
                </a:solidFill>
                <a:latin typeface="Manrope"/>
                <a:ea typeface="Manrope"/>
                <a:cs typeface="Manrope"/>
                <a:sym typeface="Manrope"/>
              </a:rPr>
              <a:t>monitor wound progression </a:t>
            </a:r>
            <a:r>
              <a:rPr lang="en" sz="1300">
                <a:solidFill>
                  <a:srgbClr val="595959"/>
                </a:solidFill>
                <a:latin typeface="Manrope"/>
                <a:ea typeface="Manrope"/>
                <a:cs typeface="Manrope"/>
                <a:sym typeface="Manrope"/>
              </a:rPr>
              <a:t>via pH change, </a:t>
            </a:r>
            <a:r>
              <a:rPr lang="en" sz="1300" b="1">
                <a:solidFill>
                  <a:srgbClr val="0B4D8C"/>
                </a:solidFill>
                <a:latin typeface="Manrope"/>
                <a:ea typeface="Manrope"/>
                <a:cs typeface="Manrope"/>
                <a:sym typeface="Manrope"/>
              </a:rPr>
              <a:t>invasive pressure</a:t>
            </a:r>
            <a:r>
              <a:rPr lang="en" sz="1300">
                <a:solidFill>
                  <a:srgbClr val="595959"/>
                </a:solidFill>
                <a:latin typeface="Manrope"/>
                <a:ea typeface="Manrope"/>
                <a:cs typeface="Manrope"/>
                <a:sym typeface="Manrope"/>
              </a:rPr>
              <a:t> on the ulcer. </a:t>
            </a:r>
            <a:endParaRPr/>
          </a:p>
          <a:p>
            <a:pPr marL="0" lvl="0" indent="0" algn="l" rtl="0">
              <a:lnSpc>
                <a:spcPct val="115000"/>
              </a:lnSpc>
              <a:spcBef>
                <a:spcPts val="1200"/>
              </a:spcBef>
              <a:spcAft>
                <a:spcPts val="1200"/>
              </a:spcAft>
              <a:buNone/>
            </a:pPr>
            <a:r>
              <a:rPr lang="en"/>
              <a:t>Phenol red: When pH increased, the color of the hydrogel patches will transit from yellow (pH 5-7) to orange (7.4-8), and finally to red (pH 9).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2ce452d8ecf_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2ce452d8ecf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2ce452d8ecf_4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2ce452d8ecf_4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rgbClr val="595959"/>
                </a:solidFill>
                <a:latin typeface="Manrope"/>
                <a:ea typeface="Manrope"/>
                <a:cs typeface="Manrope"/>
                <a:sym typeface="Manrope"/>
              </a:rPr>
              <a:t>A hydrogel patch that promotes faster healing with </a:t>
            </a:r>
            <a:r>
              <a:rPr lang="en" sz="1300" b="1">
                <a:solidFill>
                  <a:srgbClr val="0B4D8C"/>
                </a:solidFill>
                <a:latin typeface="Manrope"/>
                <a:ea typeface="Manrope"/>
                <a:cs typeface="Manrope"/>
                <a:sym typeface="Manrope"/>
              </a:rPr>
              <a:t>regenerative, antiseptic</a:t>
            </a:r>
            <a:r>
              <a:rPr lang="en" sz="1300">
                <a:solidFill>
                  <a:srgbClr val="595959"/>
                </a:solidFill>
                <a:latin typeface="Manrope"/>
                <a:ea typeface="Manrope"/>
                <a:cs typeface="Manrope"/>
                <a:sym typeface="Manrope"/>
              </a:rPr>
              <a:t> properties, that </a:t>
            </a:r>
            <a:r>
              <a:rPr lang="en" sz="1300" b="1">
                <a:solidFill>
                  <a:srgbClr val="0B4D8C"/>
                </a:solidFill>
                <a:latin typeface="Manrope"/>
                <a:ea typeface="Manrope"/>
                <a:cs typeface="Manrope"/>
                <a:sym typeface="Manrope"/>
              </a:rPr>
              <a:t>monitor wound progression </a:t>
            </a:r>
            <a:r>
              <a:rPr lang="en" sz="1300">
                <a:solidFill>
                  <a:srgbClr val="595959"/>
                </a:solidFill>
                <a:latin typeface="Manrope"/>
                <a:ea typeface="Manrope"/>
                <a:cs typeface="Manrope"/>
                <a:sym typeface="Manrope"/>
              </a:rPr>
              <a:t>via pH change, </a:t>
            </a:r>
            <a:r>
              <a:rPr lang="en" sz="1300" b="1">
                <a:solidFill>
                  <a:srgbClr val="0B4D8C"/>
                </a:solidFill>
                <a:latin typeface="Manrope"/>
                <a:ea typeface="Manrope"/>
                <a:cs typeface="Manrope"/>
                <a:sym typeface="Manrope"/>
              </a:rPr>
              <a:t>invasive pressure</a:t>
            </a:r>
            <a:r>
              <a:rPr lang="en" sz="1300">
                <a:solidFill>
                  <a:srgbClr val="595959"/>
                </a:solidFill>
                <a:latin typeface="Manrope"/>
                <a:ea typeface="Manrope"/>
                <a:cs typeface="Manrope"/>
                <a:sym typeface="Manrope"/>
              </a:rPr>
              <a:t> on the ulcer. </a:t>
            </a:r>
            <a:endParaRPr/>
          </a:p>
          <a:p>
            <a:pPr marL="0" lvl="0" indent="0" algn="l" rtl="0">
              <a:lnSpc>
                <a:spcPct val="115000"/>
              </a:lnSpc>
              <a:spcBef>
                <a:spcPts val="1200"/>
              </a:spcBef>
              <a:spcAft>
                <a:spcPts val="1200"/>
              </a:spcAft>
              <a:buNone/>
            </a:pPr>
            <a:r>
              <a:rPr lang="en"/>
              <a:t>Phenol red: When pH increased, the color of the hydrogel patches will transit from yellow (pH 5-7) to orange (7.4-8), and finally to red (pH 9).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7.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Master" Target="../slideMasters/slideMaster3.xml"/><Relationship Id="rId6" Type="http://schemas.openxmlformats.org/officeDocument/2006/relationships/image" Target="../media/image15.png"/><Relationship Id="rId5" Type="http://schemas.openxmlformats.org/officeDocument/2006/relationships/image" Target="../media/image12.png"/><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jp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2"/>
        <p:cNvGrpSpPr/>
        <p:nvPr/>
      </p:nvGrpSpPr>
      <p:grpSpPr>
        <a:xfrm>
          <a:off x="0" y="0"/>
          <a:ext cx="0" cy="0"/>
          <a:chOff x="0" y="0"/>
          <a:chExt cx="0" cy="0"/>
        </a:xfrm>
      </p:grpSpPr>
      <p:sp>
        <p:nvSpPr>
          <p:cNvPr id="53" name="Google Shape;53;p1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5200"/>
              <a:buNone/>
              <a:defRPr sz="5200"/>
            </a:lvl1pPr>
            <a:lvl2pPr lvl="1" algn="ctr" rtl="0">
              <a:lnSpc>
                <a:spcPct val="100000"/>
              </a:lnSpc>
              <a:spcBef>
                <a:spcPts val="0"/>
              </a:spcBef>
              <a:spcAft>
                <a:spcPts val="0"/>
              </a:spcAft>
              <a:buSzPts val="5200"/>
              <a:buNone/>
              <a:defRPr sz="5200"/>
            </a:lvl2pPr>
            <a:lvl3pPr lvl="2" algn="ctr" rtl="0">
              <a:lnSpc>
                <a:spcPct val="100000"/>
              </a:lnSpc>
              <a:spcBef>
                <a:spcPts val="0"/>
              </a:spcBef>
              <a:spcAft>
                <a:spcPts val="0"/>
              </a:spcAft>
              <a:buSzPts val="5200"/>
              <a:buNone/>
              <a:defRPr sz="5200"/>
            </a:lvl3pPr>
            <a:lvl4pPr lvl="3" algn="ctr" rtl="0">
              <a:lnSpc>
                <a:spcPct val="100000"/>
              </a:lnSpc>
              <a:spcBef>
                <a:spcPts val="0"/>
              </a:spcBef>
              <a:spcAft>
                <a:spcPts val="0"/>
              </a:spcAft>
              <a:buSzPts val="5200"/>
              <a:buNone/>
              <a:defRPr sz="5200"/>
            </a:lvl4pPr>
            <a:lvl5pPr lvl="4" algn="ctr" rtl="0">
              <a:lnSpc>
                <a:spcPct val="100000"/>
              </a:lnSpc>
              <a:spcBef>
                <a:spcPts val="0"/>
              </a:spcBef>
              <a:spcAft>
                <a:spcPts val="0"/>
              </a:spcAft>
              <a:buSzPts val="5200"/>
              <a:buNone/>
              <a:defRPr sz="5200"/>
            </a:lvl5pPr>
            <a:lvl6pPr lvl="5" algn="ctr" rtl="0">
              <a:lnSpc>
                <a:spcPct val="100000"/>
              </a:lnSpc>
              <a:spcBef>
                <a:spcPts val="0"/>
              </a:spcBef>
              <a:spcAft>
                <a:spcPts val="0"/>
              </a:spcAft>
              <a:buSzPts val="5200"/>
              <a:buNone/>
              <a:defRPr sz="5200"/>
            </a:lvl6pPr>
            <a:lvl7pPr lvl="6" algn="ctr" rtl="0">
              <a:lnSpc>
                <a:spcPct val="100000"/>
              </a:lnSpc>
              <a:spcBef>
                <a:spcPts val="0"/>
              </a:spcBef>
              <a:spcAft>
                <a:spcPts val="0"/>
              </a:spcAft>
              <a:buSzPts val="5200"/>
              <a:buNone/>
              <a:defRPr sz="5200"/>
            </a:lvl7pPr>
            <a:lvl8pPr lvl="7" algn="ctr" rtl="0">
              <a:lnSpc>
                <a:spcPct val="100000"/>
              </a:lnSpc>
              <a:spcBef>
                <a:spcPts val="0"/>
              </a:spcBef>
              <a:spcAft>
                <a:spcPts val="0"/>
              </a:spcAft>
              <a:buSzPts val="5200"/>
              <a:buNone/>
              <a:defRPr sz="5200"/>
            </a:lvl8pPr>
            <a:lvl9pPr lvl="8" algn="ctr" rtl="0">
              <a:lnSpc>
                <a:spcPct val="100000"/>
              </a:lnSpc>
              <a:spcBef>
                <a:spcPts val="0"/>
              </a:spcBef>
              <a:spcAft>
                <a:spcPts val="0"/>
              </a:spcAft>
              <a:buSzPts val="5200"/>
              <a:buNone/>
              <a:defRPr sz="5200"/>
            </a:lvl9pPr>
          </a:lstStyle>
          <a:p>
            <a:endParaRPr/>
          </a:p>
        </p:txBody>
      </p:sp>
      <p:sp>
        <p:nvSpPr>
          <p:cNvPr id="54" name="Google Shape;54;p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5" name="Google Shape;55;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
        <p:cNvGrpSpPr/>
        <p:nvPr/>
      </p:nvGrpSpPr>
      <p:grpSpPr>
        <a:xfrm>
          <a:off x="0" y="0"/>
          <a:ext cx="0" cy="0"/>
          <a:chOff x="0" y="0"/>
          <a:chExt cx="0" cy="0"/>
        </a:xfrm>
      </p:grpSpPr>
      <p:sp>
        <p:nvSpPr>
          <p:cNvPr id="57" name="Google Shape;57;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58" name="Google Shape;58;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59" name="Google Shape;59;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ver Charcoal - IQVIA">
  <p:cSld name="Cover Charcoal - IQVIA">
    <p:bg>
      <p:bgPr>
        <a:gradFill>
          <a:gsLst>
            <a:gs pos="0">
              <a:schemeClr val="dk1"/>
            </a:gs>
            <a:gs pos="20000">
              <a:schemeClr val="dk1"/>
            </a:gs>
            <a:gs pos="80000">
              <a:srgbClr val="606B71"/>
            </a:gs>
            <a:gs pos="100000">
              <a:srgbClr val="606B71"/>
            </a:gs>
          </a:gsLst>
          <a:lin ang="2700006" scaled="0"/>
        </a:gradFill>
        <a:effectLst/>
      </p:bgPr>
    </p:bg>
    <p:spTree>
      <p:nvGrpSpPr>
        <p:cNvPr id="1" name="Shape 105"/>
        <p:cNvGrpSpPr/>
        <p:nvPr/>
      </p:nvGrpSpPr>
      <p:grpSpPr>
        <a:xfrm>
          <a:off x="0" y="0"/>
          <a:ext cx="0" cy="0"/>
          <a:chOff x="0" y="0"/>
          <a:chExt cx="0" cy="0"/>
        </a:xfrm>
      </p:grpSpPr>
      <p:sp>
        <p:nvSpPr>
          <p:cNvPr id="106" name="Google Shape;106;p18"/>
          <p:cNvSpPr txBox="1"/>
          <p:nvPr/>
        </p:nvSpPr>
        <p:spPr>
          <a:xfrm>
            <a:off x="548173" y="4889961"/>
            <a:ext cx="5792100" cy="1617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959CA0"/>
              </a:buClr>
              <a:buSzPts val="600"/>
              <a:buFont typeface="Arial"/>
              <a:buNone/>
            </a:pPr>
            <a:r>
              <a:rPr lang="en" sz="600">
                <a:solidFill>
                  <a:srgbClr val="959CA0"/>
                </a:solidFill>
                <a:latin typeface="Arial"/>
                <a:ea typeface="Arial"/>
                <a:cs typeface="Arial"/>
                <a:sym typeface="Arial"/>
              </a:rPr>
              <a:t>© 2020. All rights reserved. IQVIA</a:t>
            </a:r>
            <a:r>
              <a:rPr lang="en" sz="600" baseline="30000">
                <a:solidFill>
                  <a:srgbClr val="959CA0"/>
                </a:solidFill>
                <a:latin typeface="Arial"/>
                <a:ea typeface="Arial"/>
                <a:cs typeface="Arial"/>
                <a:sym typeface="Arial"/>
              </a:rPr>
              <a:t>®</a:t>
            </a:r>
            <a:r>
              <a:rPr lang="en" sz="600">
                <a:solidFill>
                  <a:srgbClr val="959CA0"/>
                </a:solidFill>
                <a:latin typeface="Arial"/>
                <a:ea typeface="Arial"/>
                <a:cs typeface="Arial"/>
                <a:sym typeface="Arial"/>
              </a:rPr>
              <a:t> is a registered trademark of IQVIA Inc. in the United States, the European Union, and various other countries. </a:t>
            </a:r>
            <a:endParaRPr sz="600">
              <a:solidFill>
                <a:srgbClr val="959CA0"/>
              </a:solidFill>
              <a:latin typeface="Arial"/>
              <a:ea typeface="Arial"/>
              <a:cs typeface="Arial"/>
              <a:sym typeface="Arial"/>
            </a:endParaRPr>
          </a:p>
        </p:txBody>
      </p:sp>
      <p:sp>
        <p:nvSpPr>
          <p:cNvPr id="107" name="Google Shape;107;p18"/>
          <p:cNvSpPr txBox="1">
            <a:spLocks noGrp="1"/>
          </p:cNvSpPr>
          <p:nvPr>
            <p:ph type="body" idx="1"/>
          </p:nvPr>
        </p:nvSpPr>
        <p:spPr>
          <a:xfrm>
            <a:off x="557497" y="2761324"/>
            <a:ext cx="4762500" cy="897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00000"/>
              </a:lnSpc>
              <a:spcBef>
                <a:spcPts val="0"/>
              </a:spcBef>
              <a:spcAft>
                <a:spcPts val="0"/>
              </a:spcAft>
              <a:buClr>
                <a:srgbClr val="BFBFBF"/>
              </a:buClr>
              <a:buSzPts val="1800"/>
              <a:buFont typeface="Arial"/>
              <a:buNone/>
              <a:defRPr sz="1800" b="0" i="1" u="none" strike="noStrike" cap="none">
                <a:solidFill>
                  <a:srgbClr val="BFBFB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08" name="Google Shape;108;p18"/>
          <p:cNvSpPr txBox="1">
            <a:spLocks noGrp="1"/>
          </p:cNvSpPr>
          <p:nvPr>
            <p:ph type="ctrTitle"/>
          </p:nvPr>
        </p:nvSpPr>
        <p:spPr>
          <a:xfrm>
            <a:off x="557497" y="953680"/>
            <a:ext cx="5941200" cy="1681800"/>
          </a:xfrm>
          <a:prstGeom prst="rect">
            <a:avLst/>
          </a:prstGeom>
          <a:noFill/>
          <a:ln>
            <a:noFill/>
          </a:ln>
        </p:spPr>
        <p:txBody>
          <a:bodyPr spcFirstLastPara="1" wrap="square" lIns="68575" tIns="34275" rIns="68575" bIns="34275" anchor="b" anchorCtr="0">
            <a:noAutofit/>
          </a:bodyPr>
          <a:lstStyle>
            <a:lvl1pPr marR="0" lvl="0" algn="l" rtl="0">
              <a:lnSpc>
                <a:spcPct val="100000"/>
              </a:lnSpc>
              <a:spcBef>
                <a:spcPts val="0"/>
              </a:spcBef>
              <a:spcAft>
                <a:spcPts val="0"/>
              </a:spcAft>
              <a:buClr>
                <a:schemeClr val="lt1"/>
              </a:buClr>
              <a:buSzPts val="2700"/>
              <a:buFont typeface="Arial"/>
              <a:buNone/>
              <a:defRPr sz="2700" b="1" i="0" u="none" strike="noStrike" cap="none">
                <a:solidFill>
                  <a:schemeClr val="l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09" name="Google Shape;109;p18"/>
          <p:cNvSpPr txBox="1">
            <a:spLocks noGrp="1"/>
          </p:cNvSpPr>
          <p:nvPr>
            <p:ph type="subTitle" idx="2"/>
          </p:nvPr>
        </p:nvSpPr>
        <p:spPr>
          <a:xfrm>
            <a:off x="557497" y="4138848"/>
            <a:ext cx="4762500" cy="5019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20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endParaRPr/>
          </a:p>
        </p:txBody>
      </p:sp>
      <p:grpSp>
        <p:nvGrpSpPr>
          <p:cNvPr id="110" name="Google Shape;110;p18"/>
          <p:cNvGrpSpPr/>
          <p:nvPr/>
        </p:nvGrpSpPr>
        <p:grpSpPr>
          <a:xfrm>
            <a:off x="5277183" y="2064012"/>
            <a:ext cx="3866817" cy="2777490"/>
            <a:chOff x="7036244" y="2752016"/>
            <a:chExt cx="5155756" cy="3703320"/>
          </a:xfrm>
        </p:grpSpPr>
        <p:sp>
          <p:nvSpPr>
            <p:cNvPr id="111" name="Google Shape;111;p18"/>
            <p:cNvSpPr/>
            <p:nvPr/>
          </p:nvSpPr>
          <p:spPr>
            <a:xfrm>
              <a:off x="9432234" y="2752016"/>
              <a:ext cx="2759766" cy="549150"/>
            </a:xfrm>
            <a:custGeom>
              <a:avLst/>
              <a:gdLst/>
              <a:ahLst/>
              <a:cxnLst/>
              <a:rect l="l" t="t" r="r" b="b"/>
              <a:pathLst>
                <a:path w="2759766" h="549150" extrusionOk="0">
                  <a:moveTo>
                    <a:pt x="274575" y="0"/>
                  </a:moveTo>
                  <a:lnTo>
                    <a:pt x="276476" y="192"/>
                  </a:lnTo>
                  <a:lnTo>
                    <a:pt x="276476" y="0"/>
                  </a:lnTo>
                  <a:lnTo>
                    <a:pt x="1832666" y="0"/>
                  </a:lnTo>
                  <a:lnTo>
                    <a:pt x="2706584" y="0"/>
                  </a:lnTo>
                  <a:lnTo>
                    <a:pt x="2759766" y="0"/>
                  </a:lnTo>
                  <a:lnTo>
                    <a:pt x="2759766" y="549150"/>
                  </a:lnTo>
                  <a:lnTo>
                    <a:pt x="2706584" y="549150"/>
                  </a:lnTo>
                  <a:lnTo>
                    <a:pt x="1832666" y="549150"/>
                  </a:lnTo>
                  <a:lnTo>
                    <a:pt x="276476" y="549150"/>
                  </a:lnTo>
                  <a:lnTo>
                    <a:pt x="276476" y="548958"/>
                  </a:lnTo>
                  <a:lnTo>
                    <a:pt x="274575" y="549150"/>
                  </a:lnTo>
                  <a:cubicBezTo>
                    <a:pt x="122931" y="549150"/>
                    <a:pt x="0" y="426219"/>
                    <a:pt x="0" y="274575"/>
                  </a:cubicBezTo>
                  <a:cubicBezTo>
                    <a:pt x="0" y="122932"/>
                    <a:pt x="122931"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12" name="Google Shape;112;p18"/>
            <p:cNvSpPr/>
            <p:nvPr/>
          </p:nvSpPr>
          <p:spPr>
            <a:xfrm>
              <a:off x="7850557" y="5906186"/>
              <a:ext cx="4341443" cy="549150"/>
            </a:xfrm>
            <a:custGeom>
              <a:avLst/>
              <a:gdLst/>
              <a:ahLst/>
              <a:cxnLst/>
              <a:rect l="l" t="t" r="r" b="b"/>
              <a:pathLst>
                <a:path w="4341443" h="549150" extrusionOk="0">
                  <a:moveTo>
                    <a:pt x="274575" y="0"/>
                  </a:moveTo>
                  <a:lnTo>
                    <a:pt x="276477" y="192"/>
                  </a:lnTo>
                  <a:lnTo>
                    <a:pt x="276477" y="0"/>
                  </a:lnTo>
                  <a:lnTo>
                    <a:pt x="3414343" y="0"/>
                  </a:lnTo>
                  <a:lnTo>
                    <a:pt x="4288263" y="0"/>
                  </a:lnTo>
                  <a:lnTo>
                    <a:pt x="4341443" y="0"/>
                  </a:lnTo>
                  <a:lnTo>
                    <a:pt x="4341443" y="549150"/>
                  </a:lnTo>
                  <a:lnTo>
                    <a:pt x="4288263" y="549150"/>
                  </a:lnTo>
                  <a:lnTo>
                    <a:pt x="3414343"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13" name="Google Shape;113;p18"/>
            <p:cNvSpPr/>
            <p:nvPr/>
          </p:nvSpPr>
          <p:spPr>
            <a:xfrm>
              <a:off x="7451067" y="3804028"/>
              <a:ext cx="4740933" cy="549150"/>
            </a:xfrm>
            <a:custGeom>
              <a:avLst/>
              <a:gdLst/>
              <a:ahLst/>
              <a:cxnLst/>
              <a:rect l="l" t="t" r="r" b="b"/>
              <a:pathLst>
                <a:path w="4740933" h="549150" extrusionOk="0">
                  <a:moveTo>
                    <a:pt x="274073" y="0"/>
                  </a:moveTo>
                  <a:lnTo>
                    <a:pt x="278104" y="407"/>
                  </a:lnTo>
                  <a:lnTo>
                    <a:pt x="278104" y="0"/>
                  </a:lnTo>
                  <a:lnTo>
                    <a:pt x="3813833" y="0"/>
                  </a:lnTo>
                  <a:lnTo>
                    <a:pt x="4687752" y="0"/>
                  </a:lnTo>
                  <a:lnTo>
                    <a:pt x="4740933" y="0"/>
                  </a:lnTo>
                  <a:lnTo>
                    <a:pt x="4740933" y="549150"/>
                  </a:lnTo>
                  <a:lnTo>
                    <a:pt x="4687752" y="549150"/>
                  </a:lnTo>
                  <a:lnTo>
                    <a:pt x="3813833"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14" name="Google Shape;114;p18"/>
            <p:cNvSpPr/>
            <p:nvPr/>
          </p:nvSpPr>
          <p:spPr>
            <a:xfrm>
              <a:off x="7036244" y="4854606"/>
              <a:ext cx="5155756" cy="549150"/>
            </a:xfrm>
            <a:custGeom>
              <a:avLst/>
              <a:gdLst/>
              <a:ahLst/>
              <a:cxnLst/>
              <a:rect l="l" t="t" r="r" b="b"/>
              <a:pathLst>
                <a:path w="5155756" h="549150" extrusionOk="0">
                  <a:moveTo>
                    <a:pt x="299044" y="0"/>
                  </a:moveTo>
                  <a:lnTo>
                    <a:pt x="300889" y="171"/>
                  </a:lnTo>
                  <a:lnTo>
                    <a:pt x="300889" y="0"/>
                  </a:lnTo>
                  <a:lnTo>
                    <a:pt x="4228656" y="0"/>
                  </a:lnTo>
                  <a:lnTo>
                    <a:pt x="5103517" y="0"/>
                  </a:lnTo>
                  <a:lnTo>
                    <a:pt x="5155756" y="0"/>
                  </a:lnTo>
                  <a:lnTo>
                    <a:pt x="5155756" y="549150"/>
                  </a:lnTo>
                  <a:lnTo>
                    <a:pt x="5103517" y="549150"/>
                  </a:lnTo>
                  <a:lnTo>
                    <a:pt x="4228656"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115" name="Google Shape;115;p18"/>
          <p:cNvSpPr/>
          <p:nvPr/>
        </p:nvSpPr>
        <p:spPr>
          <a:xfrm>
            <a:off x="6607951" y="-782425"/>
            <a:ext cx="274200" cy="2760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16" name="Google Shape;116;p18"/>
          <p:cNvSpPr/>
          <p:nvPr/>
        </p:nvSpPr>
        <p:spPr>
          <a:xfrm>
            <a:off x="7074176" y="-782425"/>
            <a:ext cx="408900" cy="4116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17" name="Google Shape;117;p18"/>
          <p:cNvSpPr/>
          <p:nvPr/>
        </p:nvSpPr>
        <p:spPr>
          <a:xfrm>
            <a:off x="6279768" y="-782425"/>
            <a:ext cx="136500" cy="1374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pic>
        <p:nvPicPr>
          <p:cNvPr id="118" name="Google Shape;118;p18"/>
          <p:cNvPicPr preferRelativeResize="0"/>
          <p:nvPr/>
        </p:nvPicPr>
        <p:blipFill rotWithShape="1">
          <a:blip r:embed="rId2">
            <a:alphaModFix/>
          </a:blip>
          <a:srcRect/>
          <a:stretch/>
        </p:blipFill>
        <p:spPr>
          <a:xfrm>
            <a:off x="6677759" y="332574"/>
            <a:ext cx="0" cy="0"/>
          </a:xfrm>
          <a:prstGeom prst="rect">
            <a:avLst/>
          </a:prstGeom>
          <a:noFill/>
          <a:ln>
            <a:noFill/>
          </a:ln>
        </p:spPr>
      </p:pic>
      <p:pic>
        <p:nvPicPr>
          <p:cNvPr id="119" name="Google Shape;119;p18"/>
          <p:cNvPicPr preferRelativeResize="0"/>
          <p:nvPr/>
        </p:nvPicPr>
        <p:blipFill rotWithShape="1">
          <a:blip r:embed="rId3">
            <a:alphaModFix/>
          </a:blip>
          <a:srcRect/>
          <a:stretch/>
        </p:blipFill>
        <p:spPr>
          <a:xfrm>
            <a:off x="6899938" y="551593"/>
            <a:ext cx="1685925" cy="304800"/>
          </a:xfrm>
          <a:prstGeom prst="rect">
            <a:avLst/>
          </a:prstGeom>
          <a:noFill/>
          <a:ln>
            <a:noFill/>
          </a:ln>
        </p:spPr>
      </p:pic>
      <p:pic>
        <p:nvPicPr>
          <p:cNvPr id="120" name="Google Shape;120;p18"/>
          <p:cNvPicPr preferRelativeResize="0"/>
          <p:nvPr/>
        </p:nvPicPr>
        <p:blipFill rotWithShape="1">
          <a:blip r:embed="rId2">
            <a:alphaModFix/>
          </a:blip>
          <a:srcRect/>
          <a:stretch/>
        </p:blipFill>
        <p:spPr>
          <a:xfrm>
            <a:off x="6677759" y="332574"/>
            <a:ext cx="0" cy="0"/>
          </a:xfrm>
          <a:prstGeom prst="rect">
            <a:avLst/>
          </a:prstGeom>
          <a:noFill/>
          <a:ln>
            <a:noFill/>
          </a:ln>
        </p:spPr>
      </p:pic>
      <p:pic>
        <p:nvPicPr>
          <p:cNvPr id="121" name="Google Shape;121;p18"/>
          <p:cNvPicPr preferRelativeResize="0"/>
          <p:nvPr/>
        </p:nvPicPr>
        <p:blipFill rotWithShape="1">
          <a:blip r:embed="rId3">
            <a:alphaModFix/>
          </a:blip>
          <a:srcRect/>
          <a:stretch/>
        </p:blipFill>
        <p:spPr>
          <a:xfrm>
            <a:off x="6899938" y="551593"/>
            <a:ext cx="1685925" cy="304800"/>
          </a:xfrm>
          <a:prstGeom prst="rect">
            <a:avLst/>
          </a:prstGeom>
          <a:noFill/>
          <a:ln>
            <a:noFill/>
          </a:ln>
        </p:spPr>
      </p:pic>
      <p:sp>
        <p:nvSpPr>
          <p:cNvPr id="122" name="Google Shape;122;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BFBFBF"/>
                </a:solidFill>
              </a:defRPr>
            </a:lvl1pPr>
            <a:lvl2pPr lvl="1" rtl="0">
              <a:buNone/>
              <a:defRPr>
                <a:solidFill>
                  <a:srgbClr val="BFBFBF"/>
                </a:solidFill>
              </a:defRPr>
            </a:lvl2pPr>
            <a:lvl3pPr lvl="2" rtl="0">
              <a:buNone/>
              <a:defRPr>
                <a:solidFill>
                  <a:srgbClr val="BFBFBF"/>
                </a:solidFill>
              </a:defRPr>
            </a:lvl3pPr>
            <a:lvl4pPr lvl="3" rtl="0">
              <a:buNone/>
              <a:defRPr>
                <a:solidFill>
                  <a:srgbClr val="BFBFBF"/>
                </a:solidFill>
              </a:defRPr>
            </a:lvl4pPr>
            <a:lvl5pPr lvl="4" rtl="0">
              <a:buNone/>
              <a:defRPr>
                <a:solidFill>
                  <a:srgbClr val="BFBFBF"/>
                </a:solidFill>
              </a:defRPr>
            </a:lvl5pPr>
            <a:lvl6pPr lvl="5" rtl="0">
              <a:buNone/>
              <a:defRPr>
                <a:solidFill>
                  <a:srgbClr val="BFBFBF"/>
                </a:solidFill>
              </a:defRPr>
            </a:lvl6pPr>
            <a:lvl7pPr lvl="6" rtl="0">
              <a:buNone/>
              <a:defRPr>
                <a:solidFill>
                  <a:srgbClr val="BFBFBF"/>
                </a:solidFill>
              </a:defRPr>
            </a:lvl7pPr>
            <a:lvl8pPr lvl="7" rtl="0">
              <a:buNone/>
              <a:defRPr>
                <a:solidFill>
                  <a:srgbClr val="BFBFBF"/>
                </a:solidFill>
              </a:defRPr>
            </a:lvl8pPr>
            <a:lvl9pPr lvl="8" rtl="0">
              <a:buNone/>
              <a:defRPr>
                <a:solidFill>
                  <a:srgbClr val="BFBFB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able of Contents - IQVIA">
  <p:cSld name="Table of Contents - IQVIA">
    <p:bg>
      <p:bgPr>
        <a:solidFill>
          <a:schemeClr val="lt1"/>
        </a:solidFill>
        <a:effectLst/>
      </p:bgPr>
    </p:bg>
    <p:spTree>
      <p:nvGrpSpPr>
        <p:cNvPr id="1" name="Shape 123"/>
        <p:cNvGrpSpPr/>
        <p:nvPr/>
      </p:nvGrpSpPr>
      <p:grpSpPr>
        <a:xfrm>
          <a:off x="0" y="0"/>
          <a:ext cx="0" cy="0"/>
          <a:chOff x="0" y="0"/>
          <a:chExt cx="0" cy="0"/>
        </a:xfrm>
      </p:grpSpPr>
      <p:sp>
        <p:nvSpPr>
          <p:cNvPr id="124" name="Google Shape;124;p19"/>
          <p:cNvSpPr/>
          <p:nvPr/>
        </p:nvSpPr>
        <p:spPr>
          <a:xfrm>
            <a:off x="265176" y="0"/>
            <a:ext cx="8613600" cy="5143500"/>
          </a:xfrm>
          <a:prstGeom prst="rect">
            <a:avLst/>
          </a:prstGeom>
          <a:solidFill>
            <a:srgbClr val="F4F4F4"/>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lt1"/>
              </a:solidFill>
              <a:latin typeface="Arial"/>
              <a:ea typeface="Arial"/>
              <a:cs typeface="Arial"/>
              <a:sym typeface="Arial"/>
            </a:endParaRPr>
          </a:p>
        </p:txBody>
      </p:sp>
      <p:sp>
        <p:nvSpPr>
          <p:cNvPr id="125" name="Google Shape;125;p19"/>
          <p:cNvSpPr txBox="1">
            <a:spLocks noGrp="1"/>
          </p:cNvSpPr>
          <p:nvPr>
            <p:ph type="body" idx="1"/>
          </p:nvPr>
        </p:nvSpPr>
        <p:spPr>
          <a:xfrm>
            <a:off x="1471814" y="1171419"/>
            <a:ext cx="6873000" cy="3534600"/>
          </a:xfrm>
          <a:prstGeom prst="rect">
            <a:avLst/>
          </a:prstGeom>
          <a:noFill/>
          <a:ln>
            <a:noFill/>
          </a:ln>
        </p:spPr>
        <p:txBody>
          <a:bodyPr spcFirstLastPara="1" wrap="square" lIns="68575" tIns="34275" rIns="68575" bIns="34275" anchor="t" anchorCtr="0">
            <a:noAutofit/>
          </a:bodyPr>
          <a:lstStyle>
            <a:lvl1pPr marL="457200" marR="0" lvl="0" indent="-317500" algn="l" rtl="0">
              <a:lnSpc>
                <a:spcPct val="100000"/>
              </a:lnSpc>
              <a:spcBef>
                <a:spcPts val="1500"/>
              </a:spcBef>
              <a:spcAft>
                <a:spcPts val="0"/>
              </a:spcAft>
              <a:buClr>
                <a:schemeClr val="accent1"/>
              </a:buClr>
              <a:buSzPts val="1400"/>
              <a:buFont typeface="NTR"/>
              <a:buChar char="+"/>
              <a:defRPr sz="14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26" name="Google Shape;126;p19"/>
          <p:cNvSpPr txBox="1">
            <a:spLocks noGrp="1"/>
          </p:cNvSpPr>
          <p:nvPr>
            <p:ph type="title"/>
          </p:nvPr>
        </p:nvSpPr>
        <p:spPr>
          <a:xfrm>
            <a:off x="1471814" y="617549"/>
            <a:ext cx="6873000" cy="4458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accent1"/>
              </a:buClr>
              <a:buSzPts val="2400"/>
              <a:buFont typeface="Arial"/>
              <a:buNone/>
              <a:defRPr sz="2400" b="1" i="0" u="none" strike="noStrike" cap="none">
                <a:solidFill>
                  <a:schemeClr val="accen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grpSp>
        <p:nvGrpSpPr>
          <p:cNvPr id="127" name="Google Shape;127;p19"/>
          <p:cNvGrpSpPr/>
          <p:nvPr/>
        </p:nvGrpSpPr>
        <p:grpSpPr>
          <a:xfrm>
            <a:off x="-1" y="195205"/>
            <a:ext cx="937731" cy="1181746"/>
            <a:chOff x="-1" y="260273"/>
            <a:chExt cx="1250308" cy="1575662"/>
          </a:xfrm>
        </p:grpSpPr>
        <p:grpSp>
          <p:nvGrpSpPr>
            <p:cNvPr id="128" name="Google Shape;128;p19"/>
            <p:cNvGrpSpPr/>
            <p:nvPr/>
          </p:nvGrpSpPr>
          <p:grpSpPr>
            <a:xfrm>
              <a:off x="686232" y="1652189"/>
              <a:ext cx="564074" cy="183745"/>
              <a:chOff x="876236" y="5534957"/>
              <a:chExt cx="1674307" cy="545400"/>
            </a:xfrm>
          </p:grpSpPr>
          <p:sp>
            <p:nvSpPr>
              <p:cNvPr id="129" name="Google Shape;129;p19"/>
              <p:cNvSpPr/>
              <p:nvPr/>
            </p:nvSpPr>
            <p:spPr>
              <a:xfrm>
                <a:off x="1154393" y="5534957"/>
                <a:ext cx="11175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30" name="Google Shape;130;p19"/>
              <p:cNvSpPr/>
              <p:nvPr/>
            </p:nvSpPr>
            <p:spPr>
              <a:xfrm>
                <a:off x="2005143" y="5534957"/>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31" name="Google Shape;131;p19"/>
              <p:cNvSpPr/>
              <p:nvPr/>
            </p:nvSpPr>
            <p:spPr>
              <a:xfrm>
                <a:off x="876236" y="5534957"/>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132" name="Google Shape;132;p19"/>
            <p:cNvGrpSpPr/>
            <p:nvPr/>
          </p:nvGrpSpPr>
          <p:grpSpPr>
            <a:xfrm>
              <a:off x="864160" y="1304211"/>
              <a:ext cx="386147" cy="183745"/>
              <a:chOff x="1404367" y="4502072"/>
              <a:chExt cx="1146176" cy="545400"/>
            </a:xfrm>
          </p:grpSpPr>
          <p:sp>
            <p:nvSpPr>
              <p:cNvPr id="133" name="Google Shape;133;p19"/>
              <p:cNvSpPr/>
              <p:nvPr/>
            </p:nvSpPr>
            <p:spPr>
              <a:xfrm>
                <a:off x="1682197" y="4502072"/>
                <a:ext cx="5898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34" name="Google Shape;134;p19"/>
              <p:cNvSpPr/>
              <p:nvPr/>
            </p:nvSpPr>
            <p:spPr>
              <a:xfrm>
                <a:off x="2005143" y="4502072"/>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35" name="Google Shape;135;p19"/>
              <p:cNvSpPr/>
              <p:nvPr/>
            </p:nvSpPr>
            <p:spPr>
              <a:xfrm>
                <a:off x="1404367" y="4502072"/>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136" name="Google Shape;136;p19"/>
            <p:cNvGrpSpPr/>
            <p:nvPr/>
          </p:nvGrpSpPr>
          <p:grpSpPr>
            <a:xfrm>
              <a:off x="917696" y="956232"/>
              <a:ext cx="332610" cy="183745"/>
              <a:chOff x="1560101" y="3469185"/>
              <a:chExt cx="987267" cy="545400"/>
            </a:xfrm>
          </p:grpSpPr>
          <p:sp>
            <p:nvSpPr>
              <p:cNvPr id="137" name="Google Shape;137;p19"/>
              <p:cNvSpPr/>
              <p:nvPr/>
            </p:nvSpPr>
            <p:spPr>
              <a:xfrm>
                <a:off x="1560101" y="3469185"/>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38" name="Google Shape;138;p19"/>
              <p:cNvSpPr/>
              <p:nvPr/>
            </p:nvSpPr>
            <p:spPr>
              <a:xfrm>
                <a:off x="1825936" y="3469185"/>
                <a:ext cx="4461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39" name="Google Shape;139;p19"/>
              <p:cNvSpPr/>
              <p:nvPr/>
            </p:nvSpPr>
            <p:spPr>
              <a:xfrm>
                <a:off x="2001968" y="3469185"/>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140" name="Google Shape;140;p19"/>
            <p:cNvGrpSpPr/>
            <p:nvPr/>
          </p:nvGrpSpPr>
          <p:grpSpPr>
            <a:xfrm>
              <a:off x="868027" y="608252"/>
              <a:ext cx="382280" cy="183745"/>
              <a:chOff x="1415887" y="2436300"/>
              <a:chExt cx="1134699" cy="545400"/>
            </a:xfrm>
          </p:grpSpPr>
          <p:sp>
            <p:nvSpPr>
              <p:cNvPr id="141" name="Google Shape;141;p19"/>
              <p:cNvSpPr/>
              <p:nvPr/>
            </p:nvSpPr>
            <p:spPr>
              <a:xfrm>
                <a:off x="2005186" y="2436300"/>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42" name="Google Shape;142;p19"/>
              <p:cNvSpPr/>
              <p:nvPr/>
            </p:nvSpPr>
            <p:spPr>
              <a:xfrm>
                <a:off x="1415887" y="2436300"/>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43" name="Google Shape;143;p19"/>
              <p:cNvSpPr/>
              <p:nvPr/>
            </p:nvSpPr>
            <p:spPr>
              <a:xfrm>
                <a:off x="1682240" y="2436300"/>
                <a:ext cx="5898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144" name="Google Shape;144;p19"/>
            <p:cNvGrpSpPr/>
            <p:nvPr/>
          </p:nvGrpSpPr>
          <p:grpSpPr>
            <a:xfrm>
              <a:off x="693473" y="260273"/>
              <a:ext cx="556833" cy="183745"/>
              <a:chOff x="898206" y="1403413"/>
              <a:chExt cx="1652814" cy="545400"/>
            </a:xfrm>
          </p:grpSpPr>
          <p:sp>
            <p:nvSpPr>
              <p:cNvPr id="145" name="Google Shape;145;p19"/>
              <p:cNvSpPr/>
              <p:nvPr/>
            </p:nvSpPr>
            <p:spPr>
              <a:xfrm>
                <a:off x="2005620" y="1403413"/>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46" name="Google Shape;146;p19"/>
              <p:cNvSpPr/>
              <p:nvPr/>
            </p:nvSpPr>
            <p:spPr>
              <a:xfrm>
                <a:off x="898206" y="1403413"/>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47" name="Google Shape;147;p19"/>
              <p:cNvSpPr/>
              <p:nvPr/>
            </p:nvSpPr>
            <p:spPr>
              <a:xfrm>
                <a:off x="1164538" y="1403413"/>
                <a:ext cx="11175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148" name="Google Shape;148;p19"/>
            <p:cNvSpPr/>
            <p:nvPr/>
          </p:nvSpPr>
          <p:spPr>
            <a:xfrm>
              <a:off x="0" y="260324"/>
              <a:ext cx="550424" cy="183006"/>
            </a:xfrm>
            <a:custGeom>
              <a:avLst/>
              <a:gdLst/>
              <a:ahLst/>
              <a:cxnLst/>
              <a:rect l="l" t="t" r="r" b="b"/>
              <a:pathLst>
                <a:path w="550424" h="183006" extrusionOk="0">
                  <a:moveTo>
                    <a:pt x="0" y="0"/>
                  </a:moveTo>
                  <a:lnTo>
                    <a:pt x="456956" y="0"/>
                  </a:lnTo>
                  <a:lnTo>
                    <a:pt x="456956" y="397"/>
                  </a:lnTo>
                  <a:lnTo>
                    <a:pt x="458921" y="0"/>
                  </a:lnTo>
                  <a:cubicBezTo>
                    <a:pt x="509457" y="0"/>
                    <a:pt x="550424" y="40967"/>
                    <a:pt x="550424" y="91503"/>
                  </a:cubicBezTo>
                  <a:cubicBezTo>
                    <a:pt x="550424" y="142039"/>
                    <a:pt x="509457" y="183006"/>
                    <a:pt x="458921" y="183006"/>
                  </a:cubicBezTo>
                  <a:lnTo>
                    <a:pt x="456956" y="182609"/>
                  </a:lnTo>
                  <a:lnTo>
                    <a:pt x="456956" y="183006"/>
                  </a:lnTo>
                  <a:lnTo>
                    <a:pt x="0" y="183006"/>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49" name="Google Shape;149;p19"/>
            <p:cNvSpPr/>
            <p:nvPr/>
          </p:nvSpPr>
          <p:spPr>
            <a:xfrm>
              <a:off x="-1" y="608341"/>
              <a:ext cx="733596" cy="182880"/>
            </a:xfrm>
            <a:custGeom>
              <a:avLst/>
              <a:gdLst/>
              <a:ahLst/>
              <a:cxnLst/>
              <a:rect l="l" t="t" r="r" b="b"/>
              <a:pathLst>
                <a:path w="733596" h="182880" extrusionOk="0">
                  <a:moveTo>
                    <a:pt x="0" y="0"/>
                  </a:moveTo>
                  <a:lnTo>
                    <a:pt x="642156" y="0"/>
                  </a:lnTo>
                  <a:cubicBezTo>
                    <a:pt x="692657" y="0"/>
                    <a:pt x="733596" y="40939"/>
                    <a:pt x="733596" y="91440"/>
                  </a:cubicBezTo>
                  <a:cubicBezTo>
                    <a:pt x="733596" y="141941"/>
                    <a:pt x="692657" y="182880"/>
                    <a:pt x="642156" y="182880"/>
                  </a:cubicBezTo>
                  <a:lnTo>
                    <a:pt x="0" y="182880"/>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50" name="Google Shape;150;p19"/>
            <p:cNvSpPr/>
            <p:nvPr/>
          </p:nvSpPr>
          <p:spPr>
            <a:xfrm>
              <a:off x="0" y="952508"/>
              <a:ext cx="786403" cy="183006"/>
            </a:xfrm>
            <a:custGeom>
              <a:avLst/>
              <a:gdLst/>
              <a:ahLst/>
              <a:cxnLst/>
              <a:rect l="l" t="t" r="r" b="b"/>
              <a:pathLst>
                <a:path w="786403" h="183006" extrusionOk="0">
                  <a:moveTo>
                    <a:pt x="0" y="0"/>
                  </a:moveTo>
                  <a:lnTo>
                    <a:pt x="692936" y="0"/>
                  </a:lnTo>
                  <a:lnTo>
                    <a:pt x="692936" y="397"/>
                  </a:lnTo>
                  <a:lnTo>
                    <a:pt x="694900" y="0"/>
                  </a:lnTo>
                  <a:cubicBezTo>
                    <a:pt x="745436" y="0"/>
                    <a:pt x="786403" y="40967"/>
                    <a:pt x="786403" y="91503"/>
                  </a:cubicBezTo>
                  <a:cubicBezTo>
                    <a:pt x="786403" y="142039"/>
                    <a:pt x="745436" y="183006"/>
                    <a:pt x="694900" y="183006"/>
                  </a:cubicBezTo>
                  <a:lnTo>
                    <a:pt x="692936" y="182610"/>
                  </a:lnTo>
                  <a:lnTo>
                    <a:pt x="692936" y="183006"/>
                  </a:lnTo>
                  <a:lnTo>
                    <a:pt x="0" y="183006"/>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51" name="Google Shape;151;p19"/>
            <p:cNvSpPr/>
            <p:nvPr/>
          </p:nvSpPr>
          <p:spPr>
            <a:xfrm>
              <a:off x="-1" y="1304902"/>
              <a:ext cx="733596" cy="182880"/>
            </a:xfrm>
            <a:custGeom>
              <a:avLst/>
              <a:gdLst/>
              <a:ahLst/>
              <a:cxnLst/>
              <a:rect l="l" t="t" r="r" b="b"/>
              <a:pathLst>
                <a:path w="733596" h="182880" extrusionOk="0">
                  <a:moveTo>
                    <a:pt x="0" y="0"/>
                  </a:moveTo>
                  <a:lnTo>
                    <a:pt x="642156" y="0"/>
                  </a:lnTo>
                  <a:cubicBezTo>
                    <a:pt x="692657" y="0"/>
                    <a:pt x="733596" y="40939"/>
                    <a:pt x="733596" y="91440"/>
                  </a:cubicBezTo>
                  <a:cubicBezTo>
                    <a:pt x="733596" y="141941"/>
                    <a:pt x="692657" y="182880"/>
                    <a:pt x="642156" y="182880"/>
                  </a:cubicBezTo>
                  <a:lnTo>
                    <a:pt x="0" y="182880"/>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52" name="Google Shape;152;p19"/>
            <p:cNvSpPr/>
            <p:nvPr/>
          </p:nvSpPr>
          <p:spPr>
            <a:xfrm>
              <a:off x="0" y="1649603"/>
              <a:ext cx="550424" cy="183006"/>
            </a:xfrm>
            <a:custGeom>
              <a:avLst/>
              <a:gdLst/>
              <a:ahLst/>
              <a:cxnLst/>
              <a:rect l="l" t="t" r="r" b="b"/>
              <a:pathLst>
                <a:path w="550424" h="183006" extrusionOk="0">
                  <a:moveTo>
                    <a:pt x="0" y="0"/>
                  </a:moveTo>
                  <a:lnTo>
                    <a:pt x="456956" y="0"/>
                  </a:lnTo>
                  <a:lnTo>
                    <a:pt x="456956" y="397"/>
                  </a:lnTo>
                  <a:lnTo>
                    <a:pt x="458921" y="0"/>
                  </a:lnTo>
                  <a:cubicBezTo>
                    <a:pt x="509457" y="0"/>
                    <a:pt x="550424" y="40967"/>
                    <a:pt x="550424" y="91503"/>
                  </a:cubicBezTo>
                  <a:cubicBezTo>
                    <a:pt x="550424" y="142039"/>
                    <a:pt x="509457" y="183006"/>
                    <a:pt x="458921" y="183006"/>
                  </a:cubicBezTo>
                  <a:lnTo>
                    <a:pt x="456956" y="182609"/>
                  </a:lnTo>
                  <a:lnTo>
                    <a:pt x="456956" y="183006"/>
                  </a:lnTo>
                  <a:lnTo>
                    <a:pt x="0" y="183006"/>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153" name="Google Shape;153;p19"/>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154" name="Google Shape;154;p19"/>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155" name="Google Shape;155;p19"/>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156" name="Google Shape;156;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_Subhead - IQVIA">
  <p:cSld name="Title and Content_Subhead - IQVIA">
    <p:spTree>
      <p:nvGrpSpPr>
        <p:cNvPr id="1" name="Shape 157"/>
        <p:cNvGrpSpPr/>
        <p:nvPr/>
      </p:nvGrpSpPr>
      <p:grpSpPr>
        <a:xfrm>
          <a:off x="0" y="0"/>
          <a:ext cx="0" cy="0"/>
          <a:chOff x="0" y="0"/>
          <a:chExt cx="0" cy="0"/>
        </a:xfrm>
      </p:grpSpPr>
      <p:sp>
        <p:nvSpPr>
          <p:cNvPr id="158" name="Google Shape;158;p20"/>
          <p:cNvSpPr txBox="1">
            <a:spLocks noGrp="1"/>
          </p:cNvSpPr>
          <p:nvPr>
            <p:ph type="body" idx="1"/>
          </p:nvPr>
        </p:nvSpPr>
        <p:spPr>
          <a:xfrm>
            <a:off x="288521" y="1276972"/>
            <a:ext cx="8503800" cy="34335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59" name="Google Shape;159;p20"/>
          <p:cNvSpPr txBox="1">
            <a:spLocks noGrp="1"/>
          </p:cNvSpPr>
          <p:nvPr>
            <p:ph type="body" idx="2"/>
          </p:nvPr>
        </p:nvSpPr>
        <p:spPr>
          <a:xfrm>
            <a:off x="288521" y="811370"/>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60" name="Google Shape;160;p20"/>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61" name="Google Shape;161;p20"/>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62" name="Google Shape;162;p20"/>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163" name="Google Shape;163;p20"/>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164" name="Google Shape;164;p20"/>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165" name="Google Shape;165;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lumn - IQVIA">
  <p:cSld name="Two Column - IQVIA">
    <p:spTree>
      <p:nvGrpSpPr>
        <p:cNvPr id="1" name="Shape 166"/>
        <p:cNvGrpSpPr/>
        <p:nvPr/>
      </p:nvGrpSpPr>
      <p:grpSpPr>
        <a:xfrm>
          <a:off x="0" y="0"/>
          <a:ext cx="0" cy="0"/>
          <a:chOff x="0" y="0"/>
          <a:chExt cx="0" cy="0"/>
        </a:xfrm>
      </p:grpSpPr>
      <p:sp>
        <p:nvSpPr>
          <p:cNvPr id="167" name="Google Shape;167;p21"/>
          <p:cNvSpPr txBox="1">
            <a:spLocks noGrp="1"/>
          </p:cNvSpPr>
          <p:nvPr>
            <p:ph type="body" idx="1"/>
          </p:nvPr>
        </p:nvSpPr>
        <p:spPr>
          <a:xfrm>
            <a:off x="4643351" y="1276970"/>
            <a:ext cx="4149000" cy="34356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68" name="Google Shape;168;p21"/>
          <p:cNvSpPr txBox="1">
            <a:spLocks noGrp="1"/>
          </p:cNvSpPr>
          <p:nvPr>
            <p:ph type="body" idx="2"/>
          </p:nvPr>
        </p:nvSpPr>
        <p:spPr>
          <a:xfrm>
            <a:off x="288521" y="1276970"/>
            <a:ext cx="4149000" cy="34335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69" name="Google Shape;169;p21"/>
          <p:cNvSpPr txBox="1">
            <a:spLocks noGrp="1"/>
          </p:cNvSpPr>
          <p:nvPr>
            <p:ph type="body" idx="3"/>
          </p:nvPr>
        </p:nvSpPr>
        <p:spPr>
          <a:xfrm>
            <a:off x="288521" y="811370"/>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70" name="Google Shape;170;p21"/>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71" name="Google Shape;171;p21"/>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72" name="Google Shape;172;p21"/>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173" name="Google Shape;173;p21"/>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174" name="Google Shape;174;p21"/>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175" name="Google Shape;175;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Divider - IQVIA">
  <p:cSld name="Divider - IQVIA">
    <p:bg>
      <p:bgPr>
        <a:gradFill>
          <a:gsLst>
            <a:gs pos="0">
              <a:schemeClr val="dk1"/>
            </a:gs>
            <a:gs pos="20000">
              <a:schemeClr val="dk1"/>
            </a:gs>
            <a:gs pos="80000">
              <a:srgbClr val="606B71"/>
            </a:gs>
            <a:gs pos="100000">
              <a:srgbClr val="606B71"/>
            </a:gs>
          </a:gsLst>
          <a:lin ang="2700006" scaled="0"/>
        </a:gradFill>
        <a:effectLst/>
      </p:bgPr>
    </p:bg>
    <p:spTree>
      <p:nvGrpSpPr>
        <p:cNvPr id="1" name="Shape 176"/>
        <p:cNvGrpSpPr/>
        <p:nvPr/>
      </p:nvGrpSpPr>
      <p:grpSpPr>
        <a:xfrm>
          <a:off x="0" y="0"/>
          <a:ext cx="0" cy="0"/>
          <a:chOff x="0" y="0"/>
          <a:chExt cx="0" cy="0"/>
        </a:xfrm>
      </p:grpSpPr>
      <p:sp>
        <p:nvSpPr>
          <p:cNvPr id="177" name="Google Shape;177;p22"/>
          <p:cNvSpPr txBox="1">
            <a:spLocks noGrp="1"/>
          </p:cNvSpPr>
          <p:nvPr>
            <p:ph type="title"/>
          </p:nvPr>
        </p:nvSpPr>
        <p:spPr>
          <a:xfrm>
            <a:off x="777644" y="1346651"/>
            <a:ext cx="4191600" cy="32565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chemeClr val="lt1"/>
              </a:buClr>
              <a:buSzPts val="2700"/>
              <a:buFont typeface="Arial"/>
              <a:buNone/>
              <a:defRPr sz="2700" b="1" i="0" u="none" strike="noStrike" cap="none">
                <a:solidFill>
                  <a:schemeClr val="l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78" name="Google Shape;178;p22"/>
          <p:cNvSpPr txBox="1"/>
          <p:nvPr/>
        </p:nvSpPr>
        <p:spPr>
          <a:xfrm>
            <a:off x="8781341" y="4911109"/>
            <a:ext cx="2760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chemeClr val="lt1"/>
                </a:solidFill>
                <a:latin typeface="Arial"/>
                <a:ea typeface="Arial"/>
                <a:cs typeface="Arial"/>
                <a:sym typeface="Arial"/>
              </a:rPr>
              <a:t>‹#›</a:t>
            </a:fld>
            <a:endParaRPr sz="600" b="0">
              <a:solidFill>
                <a:schemeClr val="lt1"/>
              </a:solidFill>
              <a:latin typeface="Arial"/>
              <a:ea typeface="Arial"/>
              <a:cs typeface="Arial"/>
              <a:sym typeface="Arial"/>
            </a:endParaRPr>
          </a:p>
        </p:txBody>
      </p:sp>
      <p:grpSp>
        <p:nvGrpSpPr>
          <p:cNvPr id="179" name="Google Shape;179;p22"/>
          <p:cNvGrpSpPr/>
          <p:nvPr/>
        </p:nvGrpSpPr>
        <p:grpSpPr>
          <a:xfrm>
            <a:off x="5277183" y="2064012"/>
            <a:ext cx="3866817" cy="2777490"/>
            <a:chOff x="7036244" y="2752016"/>
            <a:chExt cx="5155756" cy="3703320"/>
          </a:xfrm>
        </p:grpSpPr>
        <p:sp>
          <p:nvSpPr>
            <p:cNvPr id="180" name="Google Shape;180;p22"/>
            <p:cNvSpPr/>
            <p:nvPr/>
          </p:nvSpPr>
          <p:spPr>
            <a:xfrm>
              <a:off x="9432234" y="2752016"/>
              <a:ext cx="2759766" cy="549150"/>
            </a:xfrm>
            <a:custGeom>
              <a:avLst/>
              <a:gdLst/>
              <a:ahLst/>
              <a:cxnLst/>
              <a:rect l="l" t="t" r="r" b="b"/>
              <a:pathLst>
                <a:path w="2759766" h="549150" extrusionOk="0">
                  <a:moveTo>
                    <a:pt x="274575" y="0"/>
                  </a:moveTo>
                  <a:lnTo>
                    <a:pt x="276476" y="192"/>
                  </a:lnTo>
                  <a:lnTo>
                    <a:pt x="276476" y="0"/>
                  </a:lnTo>
                  <a:lnTo>
                    <a:pt x="1832666" y="0"/>
                  </a:lnTo>
                  <a:lnTo>
                    <a:pt x="2706584" y="0"/>
                  </a:lnTo>
                  <a:lnTo>
                    <a:pt x="2759766" y="0"/>
                  </a:lnTo>
                  <a:lnTo>
                    <a:pt x="2759766" y="549150"/>
                  </a:lnTo>
                  <a:lnTo>
                    <a:pt x="2706584" y="549150"/>
                  </a:lnTo>
                  <a:lnTo>
                    <a:pt x="1832666" y="549150"/>
                  </a:lnTo>
                  <a:lnTo>
                    <a:pt x="276476" y="549150"/>
                  </a:lnTo>
                  <a:lnTo>
                    <a:pt x="276476" y="548958"/>
                  </a:lnTo>
                  <a:lnTo>
                    <a:pt x="274575" y="549150"/>
                  </a:lnTo>
                  <a:cubicBezTo>
                    <a:pt x="122931" y="549150"/>
                    <a:pt x="0" y="426219"/>
                    <a:pt x="0" y="274575"/>
                  </a:cubicBezTo>
                  <a:cubicBezTo>
                    <a:pt x="0" y="122932"/>
                    <a:pt x="122931"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81" name="Google Shape;181;p22"/>
            <p:cNvSpPr/>
            <p:nvPr/>
          </p:nvSpPr>
          <p:spPr>
            <a:xfrm>
              <a:off x="7850557" y="5906186"/>
              <a:ext cx="4341443" cy="549150"/>
            </a:xfrm>
            <a:custGeom>
              <a:avLst/>
              <a:gdLst/>
              <a:ahLst/>
              <a:cxnLst/>
              <a:rect l="l" t="t" r="r" b="b"/>
              <a:pathLst>
                <a:path w="4341443" h="549150" extrusionOk="0">
                  <a:moveTo>
                    <a:pt x="274575" y="0"/>
                  </a:moveTo>
                  <a:lnTo>
                    <a:pt x="276477" y="192"/>
                  </a:lnTo>
                  <a:lnTo>
                    <a:pt x="276477" y="0"/>
                  </a:lnTo>
                  <a:lnTo>
                    <a:pt x="3414343" y="0"/>
                  </a:lnTo>
                  <a:lnTo>
                    <a:pt x="4288263" y="0"/>
                  </a:lnTo>
                  <a:lnTo>
                    <a:pt x="4341443" y="0"/>
                  </a:lnTo>
                  <a:lnTo>
                    <a:pt x="4341443" y="549150"/>
                  </a:lnTo>
                  <a:lnTo>
                    <a:pt x="4288263" y="549150"/>
                  </a:lnTo>
                  <a:lnTo>
                    <a:pt x="3414343"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82" name="Google Shape;182;p22"/>
            <p:cNvSpPr/>
            <p:nvPr/>
          </p:nvSpPr>
          <p:spPr>
            <a:xfrm>
              <a:off x="7451067" y="3804028"/>
              <a:ext cx="4740933" cy="549150"/>
            </a:xfrm>
            <a:custGeom>
              <a:avLst/>
              <a:gdLst/>
              <a:ahLst/>
              <a:cxnLst/>
              <a:rect l="l" t="t" r="r" b="b"/>
              <a:pathLst>
                <a:path w="4740933" h="549150" extrusionOk="0">
                  <a:moveTo>
                    <a:pt x="274073" y="0"/>
                  </a:moveTo>
                  <a:lnTo>
                    <a:pt x="278104" y="407"/>
                  </a:lnTo>
                  <a:lnTo>
                    <a:pt x="278104" y="0"/>
                  </a:lnTo>
                  <a:lnTo>
                    <a:pt x="3813833" y="0"/>
                  </a:lnTo>
                  <a:lnTo>
                    <a:pt x="4687752" y="0"/>
                  </a:lnTo>
                  <a:lnTo>
                    <a:pt x="4740933" y="0"/>
                  </a:lnTo>
                  <a:lnTo>
                    <a:pt x="4740933" y="549150"/>
                  </a:lnTo>
                  <a:lnTo>
                    <a:pt x="4687752" y="549150"/>
                  </a:lnTo>
                  <a:lnTo>
                    <a:pt x="3813833"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183" name="Google Shape;183;p22"/>
            <p:cNvSpPr/>
            <p:nvPr/>
          </p:nvSpPr>
          <p:spPr>
            <a:xfrm>
              <a:off x="7036244" y="4854606"/>
              <a:ext cx="5155756" cy="549150"/>
            </a:xfrm>
            <a:custGeom>
              <a:avLst/>
              <a:gdLst/>
              <a:ahLst/>
              <a:cxnLst/>
              <a:rect l="l" t="t" r="r" b="b"/>
              <a:pathLst>
                <a:path w="5155756" h="549150" extrusionOk="0">
                  <a:moveTo>
                    <a:pt x="299044" y="0"/>
                  </a:moveTo>
                  <a:lnTo>
                    <a:pt x="300889" y="171"/>
                  </a:lnTo>
                  <a:lnTo>
                    <a:pt x="300889" y="0"/>
                  </a:lnTo>
                  <a:lnTo>
                    <a:pt x="4228656" y="0"/>
                  </a:lnTo>
                  <a:lnTo>
                    <a:pt x="5103517" y="0"/>
                  </a:lnTo>
                  <a:lnTo>
                    <a:pt x="5155756" y="0"/>
                  </a:lnTo>
                  <a:lnTo>
                    <a:pt x="5155756" y="549150"/>
                  </a:lnTo>
                  <a:lnTo>
                    <a:pt x="5103517" y="549150"/>
                  </a:lnTo>
                  <a:lnTo>
                    <a:pt x="4228656"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pic>
        <p:nvPicPr>
          <p:cNvPr id="184" name="Google Shape;184;p22"/>
          <p:cNvPicPr preferRelativeResize="0"/>
          <p:nvPr/>
        </p:nvPicPr>
        <p:blipFill rotWithShape="1">
          <a:blip r:embed="rId2">
            <a:alphaModFix/>
          </a:blip>
          <a:srcRect/>
          <a:stretch/>
        </p:blipFill>
        <p:spPr>
          <a:xfrm>
            <a:off x="6899938" y="551593"/>
            <a:ext cx="1685925" cy="304800"/>
          </a:xfrm>
          <a:prstGeom prst="rect">
            <a:avLst/>
          </a:prstGeom>
          <a:noFill/>
          <a:ln>
            <a:noFill/>
          </a:ln>
        </p:spPr>
      </p:pic>
      <p:pic>
        <p:nvPicPr>
          <p:cNvPr id="185" name="Google Shape;185;p22"/>
          <p:cNvPicPr preferRelativeResize="0"/>
          <p:nvPr/>
        </p:nvPicPr>
        <p:blipFill rotWithShape="1">
          <a:blip r:embed="rId2">
            <a:alphaModFix/>
          </a:blip>
          <a:srcRect/>
          <a:stretch/>
        </p:blipFill>
        <p:spPr>
          <a:xfrm>
            <a:off x="6899938" y="551593"/>
            <a:ext cx="1685925" cy="304800"/>
          </a:xfrm>
          <a:prstGeom prst="rect">
            <a:avLst/>
          </a:prstGeom>
          <a:noFill/>
          <a:ln>
            <a:noFill/>
          </a:ln>
        </p:spPr>
      </p:pic>
      <p:sp>
        <p:nvSpPr>
          <p:cNvPr id="186" name="Google Shape;186;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 IQVIA">
  <p:cSld name="Title Only - IQVIA">
    <p:spTree>
      <p:nvGrpSpPr>
        <p:cNvPr id="1" name="Shape 187"/>
        <p:cNvGrpSpPr/>
        <p:nvPr/>
      </p:nvGrpSpPr>
      <p:grpSpPr>
        <a:xfrm>
          <a:off x="0" y="0"/>
          <a:ext cx="0" cy="0"/>
          <a:chOff x="0" y="0"/>
          <a:chExt cx="0" cy="0"/>
        </a:xfrm>
      </p:grpSpPr>
      <p:sp>
        <p:nvSpPr>
          <p:cNvPr id="188" name="Google Shape;188;p23"/>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89" name="Google Shape;189;p23"/>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90" name="Google Shape;190;p23"/>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191" name="Google Shape;191;p23"/>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192" name="Google Shape;192;p23"/>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193" name="Google Shape;193;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ubhead_Only - IQVIA">
  <p:cSld name="Title and Subhead_Only - IQVIA">
    <p:spTree>
      <p:nvGrpSpPr>
        <p:cNvPr id="1" name="Shape 194"/>
        <p:cNvGrpSpPr/>
        <p:nvPr/>
      </p:nvGrpSpPr>
      <p:grpSpPr>
        <a:xfrm>
          <a:off x="0" y="0"/>
          <a:ext cx="0" cy="0"/>
          <a:chOff x="0" y="0"/>
          <a:chExt cx="0" cy="0"/>
        </a:xfrm>
      </p:grpSpPr>
      <p:sp>
        <p:nvSpPr>
          <p:cNvPr id="195" name="Google Shape;195;p24"/>
          <p:cNvSpPr txBox="1">
            <a:spLocks noGrp="1"/>
          </p:cNvSpPr>
          <p:nvPr>
            <p:ph type="body" idx="1"/>
          </p:nvPr>
        </p:nvSpPr>
        <p:spPr>
          <a:xfrm>
            <a:off x="288521" y="811370"/>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96" name="Google Shape;196;p24"/>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97" name="Google Shape;197;p24"/>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98" name="Google Shape;198;p24"/>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199" name="Google Shape;199;p24"/>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00" name="Google Shape;200;p24"/>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201" name="Google Shape;201;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 IQVIA">
  <p:cSld name="Blank - IQVIA">
    <p:spTree>
      <p:nvGrpSpPr>
        <p:cNvPr id="1" name="Shape 202"/>
        <p:cNvGrpSpPr/>
        <p:nvPr/>
      </p:nvGrpSpPr>
      <p:grpSpPr>
        <a:xfrm>
          <a:off x="0" y="0"/>
          <a:ext cx="0" cy="0"/>
          <a:chOff x="0" y="0"/>
          <a:chExt cx="0" cy="0"/>
        </a:xfrm>
      </p:grpSpPr>
      <p:sp>
        <p:nvSpPr>
          <p:cNvPr id="203" name="Google Shape;203;p25"/>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sp>
        <p:nvSpPr>
          <p:cNvPr id="204" name="Google Shape;204;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Logo Only - IQVIA">
  <p:cSld name="Logo Only - IQVIA">
    <p:spTree>
      <p:nvGrpSpPr>
        <p:cNvPr id="1" name="Shape 205"/>
        <p:cNvGrpSpPr/>
        <p:nvPr/>
      </p:nvGrpSpPr>
      <p:grpSpPr>
        <a:xfrm>
          <a:off x="0" y="0"/>
          <a:ext cx="0" cy="0"/>
          <a:chOff x="0" y="0"/>
          <a:chExt cx="0" cy="0"/>
        </a:xfrm>
      </p:grpSpPr>
      <p:sp>
        <p:nvSpPr>
          <p:cNvPr id="206" name="Google Shape;206;p26"/>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07" name="Google Shape;207;p26"/>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08" name="Google Shape;208;p26"/>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09" name="Google Shape;209;p26"/>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210" name="Google Shape;210;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iPad screenshot">
  <p:cSld name="iPad screenshot">
    <p:spTree>
      <p:nvGrpSpPr>
        <p:cNvPr id="1" name="Shape 211"/>
        <p:cNvGrpSpPr/>
        <p:nvPr/>
      </p:nvGrpSpPr>
      <p:grpSpPr>
        <a:xfrm>
          <a:off x="0" y="0"/>
          <a:ext cx="0" cy="0"/>
          <a:chOff x="0" y="0"/>
          <a:chExt cx="0" cy="0"/>
        </a:xfrm>
      </p:grpSpPr>
      <p:sp>
        <p:nvSpPr>
          <p:cNvPr id="212" name="Google Shape;212;p27"/>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13" name="Google Shape;213;p27"/>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14" name="Google Shape;214;p27"/>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15" name="Google Shape;215;p27"/>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16" name="Google Shape;216;p27"/>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17" name="Google Shape;217;p27"/>
          <p:cNvPicPr preferRelativeResize="0"/>
          <p:nvPr/>
        </p:nvPicPr>
        <p:blipFill rotWithShape="1">
          <a:blip r:embed="rId3">
            <a:alphaModFix/>
          </a:blip>
          <a:srcRect b="-4101"/>
          <a:stretch/>
        </p:blipFill>
        <p:spPr>
          <a:xfrm rot="-5400000">
            <a:off x="2802829" y="213957"/>
            <a:ext cx="3538343" cy="5160027"/>
          </a:xfrm>
          <a:prstGeom prst="rect">
            <a:avLst/>
          </a:prstGeom>
          <a:noFill/>
          <a:ln>
            <a:noFill/>
          </a:ln>
        </p:spPr>
      </p:pic>
      <p:sp>
        <p:nvSpPr>
          <p:cNvPr id="218" name="Google Shape;218;p27"/>
          <p:cNvSpPr>
            <a:spLocks noGrp="1"/>
          </p:cNvSpPr>
          <p:nvPr>
            <p:ph type="pic" idx="2"/>
          </p:nvPr>
        </p:nvSpPr>
        <p:spPr>
          <a:xfrm>
            <a:off x="2465752" y="1288192"/>
            <a:ext cx="4030800" cy="3030600"/>
          </a:xfrm>
          <a:prstGeom prst="rect">
            <a:avLst/>
          </a:prstGeom>
          <a:noFill/>
          <a:ln>
            <a:noFill/>
          </a:ln>
        </p:spPr>
      </p:sp>
      <p:sp>
        <p:nvSpPr>
          <p:cNvPr id="219" name="Google Shape;219;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Desktop Screenshot">
  <p:cSld name="Desktop Screenshot">
    <p:spTree>
      <p:nvGrpSpPr>
        <p:cNvPr id="1" name="Shape 220"/>
        <p:cNvGrpSpPr/>
        <p:nvPr/>
      </p:nvGrpSpPr>
      <p:grpSpPr>
        <a:xfrm>
          <a:off x="0" y="0"/>
          <a:ext cx="0" cy="0"/>
          <a:chOff x="0" y="0"/>
          <a:chExt cx="0" cy="0"/>
        </a:xfrm>
      </p:grpSpPr>
      <p:sp>
        <p:nvSpPr>
          <p:cNvPr id="221" name="Google Shape;221;p28"/>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22" name="Google Shape;222;p28"/>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23" name="Google Shape;223;p28"/>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24" name="Google Shape;224;p28"/>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25" name="Google Shape;225;p28"/>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26" name="Google Shape;226;p28"/>
          <p:cNvPicPr preferRelativeResize="0"/>
          <p:nvPr/>
        </p:nvPicPr>
        <p:blipFill rotWithShape="1">
          <a:blip r:embed="rId3">
            <a:alphaModFix/>
          </a:blip>
          <a:srcRect/>
          <a:stretch/>
        </p:blipFill>
        <p:spPr>
          <a:xfrm>
            <a:off x="2157499" y="996053"/>
            <a:ext cx="4765963" cy="3703312"/>
          </a:xfrm>
          <a:prstGeom prst="rect">
            <a:avLst/>
          </a:prstGeom>
          <a:noFill/>
          <a:ln>
            <a:noFill/>
          </a:ln>
        </p:spPr>
      </p:pic>
      <p:pic>
        <p:nvPicPr>
          <p:cNvPr id="227" name="Google Shape;227;p28"/>
          <p:cNvPicPr preferRelativeResize="0">
            <a:picLocks noGrp="1"/>
          </p:cNvPicPr>
          <p:nvPr>
            <p:ph type="pic" idx="2"/>
          </p:nvPr>
        </p:nvPicPr>
        <p:blipFill/>
        <p:spPr>
          <a:xfrm>
            <a:off x="2336006" y="1177528"/>
            <a:ext cx="4392300" cy="2491800"/>
          </a:xfrm>
          <a:prstGeom prst="rect">
            <a:avLst/>
          </a:prstGeom>
          <a:blipFill rotWithShape="1">
            <a:blip r:embed="rId4">
              <a:alphaModFix/>
            </a:blip>
            <a:stretch>
              <a:fillRect/>
            </a:stretch>
          </a:blipFill>
          <a:ln>
            <a:noFill/>
          </a:ln>
        </p:spPr>
      </p:pic>
      <p:sp>
        <p:nvSpPr>
          <p:cNvPr id="228" name="Google Shape;228;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Mac deskop screenshot">
  <p:cSld name="Mac deskop screenshot">
    <p:spTree>
      <p:nvGrpSpPr>
        <p:cNvPr id="1" name="Shape 229"/>
        <p:cNvGrpSpPr/>
        <p:nvPr/>
      </p:nvGrpSpPr>
      <p:grpSpPr>
        <a:xfrm>
          <a:off x="0" y="0"/>
          <a:ext cx="0" cy="0"/>
          <a:chOff x="0" y="0"/>
          <a:chExt cx="0" cy="0"/>
        </a:xfrm>
      </p:grpSpPr>
      <p:sp>
        <p:nvSpPr>
          <p:cNvPr id="230" name="Google Shape;230;p29"/>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31" name="Google Shape;231;p29"/>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32" name="Google Shape;232;p29"/>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33" name="Google Shape;233;p29"/>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34" name="Google Shape;234;p29"/>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35" name="Google Shape;235;p29"/>
          <p:cNvPicPr preferRelativeResize="0"/>
          <p:nvPr/>
        </p:nvPicPr>
        <p:blipFill rotWithShape="1">
          <a:blip r:embed="rId3">
            <a:alphaModFix/>
          </a:blip>
          <a:srcRect/>
          <a:stretch/>
        </p:blipFill>
        <p:spPr>
          <a:xfrm>
            <a:off x="2222144" y="964146"/>
            <a:ext cx="4371162" cy="3659651"/>
          </a:xfrm>
          <a:prstGeom prst="rect">
            <a:avLst/>
          </a:prstGeom>
          <a:noFill/>
          <a:ln>
            <a:noFill/>
          </a:ln>
        </p:spPr>
      </p:pic>
      <p:pic>
        <p:nvPicPr>
          <p:cNvPr id="236" name="Google Shape;236;p29"/>
          <p:cNvPicPr preferRelativeResize="0">
            <a:picLocks noGrp="1"/>
          </p:cNvPicPr>
          <p:nvPr>
            <p:ph type="pic" idx="2"/>
          </p:nvPr>
        </p:nvPicPr>
        <p:blipFill/>
        <p:spPr>
          <a:xfrm>
            <a:off x="2400300" y="1176981"/>
            <a:ext cx="3984900" cy="2252100"/>
          </a:xfrm>
          <a:prstGeom prst="rect">
            <a:avLst/>
          </a:prstGeom>
          <a:blipFill rotWithShape="1">
            <a:blip r:embed="rId4">
              <a:alphaModFix/>
            </a:blip>
            <a:stretch>
              <a:fillRect/>
            </a:stretch>
          </a:blipFill>
          <a:ln>
            <a:noFill/>
          </a:ln>
        </p:spPr>
      </p:pic>
      <p:sp>
        <p:nvSpPr>
          <p:cNvPr id="237" name="Google Shape;237;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aptop screenshot">
  <p:cSld name="Laptop screenshot">
    <p:spTree>
      <p:nvGrpSpPr>
        <p:cNvPr id="1" name="Shape 238"/>
        <p:cNvGrpSpPr/>
        <p:nvPr/>
      </p:nvGrpSpPr>
      <p:grpSpPr>
        <a:xfrm>
          <a:off x="0" y="0"/>
          <a:ext cx="0" cy="0"/>
          <a:chOff x="0" y="0"/>
          <a:chExt cx="0" cy="0"/>
        </a:xfrm>
      </p:grpSpPr>
      <p:sp>
        <p:nvSpPr>
          <p:cNvPr id="239" name="Google Shape;239;p30"/>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40" name="Google Shape;240;p30"/>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41" name="Google Shape;241;p30"/>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42" name="Google Shape;242;p30"/>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43" name="Google Shape;243;p30"/>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44" name="Google Shape;244;p30"/>
          <p:cNvPicPr preferRelativeResize="0"/>
          <p:nvPr/>
        </p:nvPicPr>
        <p:blipFill rotWithShape="1">
          <a:blip r:embed="rId3">
            <a:alphaModFix/>
          </a:blip>
          <a:srcRect l="49" t="18798"/>
          <a:stretch/>
        </p:blipFill>
        <p:spPr>
          <a:xfrm>
            <a:off x="1644749" y="1076741"/>
            <a:ext cx="5791463" cy="3580724"/>
          </a:xfrm>
          <a:prstGeom prst="rect">
            <a:avLst/>
          </a:prstGeom>
          <a:noFill/>
          <a:ln>
            <a:noFill/>
          </a:ln>
        </p:spPr>
      </p:pic>
      <p:pic>
        <p:nvPicPr>
          <p:cNvPr id="245" name="Google Shape;245;p30"/>
          <p:cNvPicPr preferRelativeResize="0">
            <a:picLocks noGrp="1"/>
          </p:cNvPicPr>
          <p:nvPr>
            <p:ph type="pic" idx="2"/>
          </p:nvPr>
        </p:nvPicPr>
        <p:blipFill/>
        <p:spPr>
          <a:xfrm>
            <a:off x="2326160" y="1297460"/>
            <a:ext cx="4429800" cy="2835900"/>
          </a:xfrm>
          <a:prstGeom prst="rect">
            <a:avLst/>
          </a:prstGeom>
          <a:blipFill rotWithShape="1">
            <a:blip r:embed="rId4">
              <a:alphaModFix/>
            </a:blip>
            <a:stretch>
              <a:fillRect/>
            </a:stretch>
          </a:blipFill>
          <a:ln>
            <a:noFill/>
          </a:ln>
        </p:spPr>
      </p:pic>
      <p:sp>
        <p:nvSpPr>
          <p:cNvPr id="246" name="Google Shape;246;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ablet screenshot">
  <p:cSld name="Tablet screenshot">
    <p:spTree>
      <p:nvGrpSpPr>
        <p:cNvPr id="1" name="Shape 247"/>
        <p:cNvGrpSpPr/>
        <p:nvPr/>
      </p:nvGrpSpPr>
      <p:grpSpPr>
        <a:xfrm>
          <a:off x="0" y="0"/>
          <a:ext cx="0" cy="0"/>
          <a:chOff x="0" y="0"/>
          <a:chExt cx="0" cy="0"/>
        </a:xfrm>
      </p:grpSpPr>
      <p:sp>
        <p:nvSpPr>
          <p:cNvPr id="248" name="Google Shape;248;p31"/>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49" name="Google Shape;249;p31"/>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50" name="Google Shape;250;p31"/>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51" name="Google Shape;251;p31"/>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52" name="Google Shape;252;p31"/>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53" name="Google Shape;253;p31"/>
          <p:cNvPicPr preferRelativeResize="0"/>
          <p:nvPr/>
        </p:nvPicPr>
        <p:blipFill rotWithShape="1">
          <a:blip r:embed="rId3">
            <a:alphaModFix/>
          </a:blip>
          <a:srcRect l="1667" t="12739" r="790"/>
          <a:stretch/>
        </p:blipFill>
        <p:spPr>
          <a:xfrm>
            <a:off x="2778036" y="929683"/>
            <a:ext cx="3524889" cy="3728575"/>
          </a:xfrm>
          <a:prstGeom prst="rect">
            <a:avLst/>
          </a:prstGeom>
          <a:noFill/>
          <a:ln>
            <a:noFill/>
          </a:ln>
        </p:spPr>
      </p:pic>
      <p:sp>
        <p:nvSpPr>
          <p:cNvPr id="254" name="Google Shape;254;p31"/>
          <p:cNvSpPr>
            <a:spLocks noGrp="1"/>
          </p:cNvSpPr>
          <p:nvPr>
            <p:ph type="pic" idx="2"/>
          </p:nvPr>
        </p:nvSpPr>
        <p:spPr>
          <a:xfrm>
            <a:off x="3447536" y="1251122"/>
            <a:ext cx="2168700" cy="2999700"/>
          </a:xfrm>
          <a:prstGeom prst="rect">
            <a:avLst/>
          </a:prstGeom>
          <a:noFill/>
          <a:ln>
            <a:noFill/>
          </a:ln>
        </p:spPr>
      </p:sp>
      <p:sp>
        <p:nvSpPr>
          <p:cNvPr id="255" name="Google Shape;255;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hone screenshot">
  <p:cSld name="Phone screenshot">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58" name="Google Shape;258;p32"/>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59" name="Google Shape;259;p32"/>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60" name="Google Shape;260;p32"/>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61" name="Google Shape;261;p32"/>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262" name="Google Shape;262;p32"/>
          <p:cNvPicPr preferRelativeResize="0"/>
          <p:nvPr/>
        </p:nvPicPr>
        <p:blipFill rotWithShape="1">
          <a:blip r:embed="rId3">
            <a:alphaModFix/>
          </a:blip>
          <a:srcRect/>
          <a:stretch/>
        </p:blipFill>
        <p:spPr>
          <a:xfrm>
            <a:off x="3347878" y="902452"/>
            <a:ext cx="2385206" cy="3783039"/>
          </a:xfrm>
          <a:prstGeom prst="rect">
            <a:avLst/>
          </a:prstGeom>
          <a:noFill/>
          <a:ln>
            <a:noFill/>
          </a:ln>
        </p:spPr>
      </p:pic>
      <p:sp>
        <p:nvSpPr>
          <p:cNvPr id="263" name="Google Shape;263;p32"/>
          <p:cNvSpPr>
            <a:spLocks noGrp="1"/>
          </p:cNvSpPr>
          <p:nvPr>
            <p:ph type="pic" idx="2"/>
          </p:nvPr>
        </p:nvSpPr>
        <p:spPr>
          <a:xfrm>
            <a:off x="3790949" y="1168842"/>
            <a:ext cx="1514400" cy="3031500"/>
          </a:xfrm>
          <a:prstGeom prst="roundRect">
            <a:avLst>
              <a:gd name="adj" fmla="val 10408"/>
            </a:avLst>
          </a:prstGeom>
          <a:noFill/>
          <a:ln>
            <a:noFill/>
          </a:ln>
        </p:spPr>
      </p:sp>
      <p:sp>
        <p:nvSpPr>
          <p:cNvPr id="264" name="Google Shape;264;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Device family screenshot">
  <p:cSld name="Device family screenshot">
    <p:spTree>
      <p:nvGrpSpPr>
        <p:cNvPr id="1" name="Shape 265"/>
        <p:cNvGrpSpPr/>
        <p:nvPr/>
      </p:nvGrpSpPr>
      <p:grpSpPr>
        <a:xfrm>
          <a:off x="0" y="0"/>
          <a:ext cx="0" cy="0"/>
          <a:chOff x="0" y="0"/>
          <a:chExt cx="0" cy="0"/>
        </a:xfrm>
      </p:grpSpPr>
      <p:pic>
        <p:nvPicPr>
          <p:cNvPr id="266" name="Google Shape;266;p33"/>
          <p:cNvPicPr preferRelativeResize="0"/>
          <p:nvPr/>
        </p:nvPicPr>
        <p:blipFill rotWithShape="1">
          <a:blip r:embed="rId2">
            <a:alphaModFix/>
          </a:blip>
          <a:srcRect t="18500"/>
          <a:stretch/>
        </p:blipFill>
        <p:spPr>
          <a:xfrm>
            <a:off x="460891" y="1015597"/>
            <a:ext cx="5734656" cy="3556745"/>
          </a:xfrm>
          <a:prstGeom prst="rect">
            <a:avLst/>
          </a:prstGeom>
          <a:noFill/>
          <a:ln>
            <a:noFill/>
          </a:ln>
        </p:spPr>
      </p:pic>
      <p:pic>
        <p:nvPicPr>
          <p:cNvPr id="267" name="Google Shape;267;p33"/>
          <p:cNvPicPr preferRelativeResize="0">
            <a:picLocks noGrp="1"/>
          </p:cNvPicPr>
          <p:nvPr>
            <p:ph type="pic" idx="2"/>
          </p:nvPr>
        </p:nvPicPr>
        <p:blipFill/>
        <p:spPr>
          <a:xfrm>
            <a:off x="1149653" y="1243788"/>
            <a:ext cx="4372200" cy="2810400"/>
          </a:xfrm>
          <a:prstGeom prst="rect">
            <a:avLst/>
          </a:prstGeom>
          <a:blipFill rotWithShape="1">
            <a:blip r:embed="rId3">
              <a:alphaModFix/>
            </a:blip>
            <a:stretch>
              <a:fillRect/>
            </a:stretch>
          </a:blipFill>
          <a:ln>
            <a:noFill/>
          </a:ln>
        </p:spPr>
      </p:pic>
      <p:sp>
        <p:nvSpPr>
          <p:cNvPr id="268" name="Google Shape;268;p33"/>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69" name="Google Shape;269;p33"/>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70" name="Google Shape;270;p33"/>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71" name="Google Shape;271;p33"/>
          <p:cNvPicPr preferRelativeResize="0"/>
          <p:nvPr/>
        </p:nvPicPr>
        <p:blipFill rotWithShape="1">
          <a:blip r:embed="rId4">
            <a:alphaModFix/>
          </a:blip>
          <a:srcRect/>
          <a:stretch/>
        </p:blipFill>
        <p:spPr>
          <a:xfrm>
            <a:off x="7782224" y="4901996"/>
            <a:ext cx="857250" cy="161925"/>
          </a:xfrm>
          <a:prstGeom prst="rect">
            <a:avLst/>
          </a:prstGeom>
          <a:noFill/>
          <a:ln>
            <a:noFill/>
          </a:ln>
        </p:spPr>
      </p:pic>
      <p:pic>
        <p:nvPicPr>
          <p:cNvPr id="272" name="Google Shape;272;p33"/>
          <p:cNvPicPr preferRelativeResize="0"/>
          <p:nvPr/>
        </p:nvPicPr>
        <p:blipFill rotWithShape="1">
          <a:blip r:embed="rId4">
            <a:alphaModFix/>
          </a:blip>
          <a:srcRect/>
          <a:stretch/>
        </p:blipFill>
        <p:spPr>
          <a:xfrm>
            <a:off x="7782224" y="4901996"/>
            <a:ext cx="857250" cy="161925"/>
          </a:xfrm>
          <a:prstGeom prst="rect">
            <a:avLst/>
          </a:prstGeom>
          <a:noFill/>
          <a:ln>
            <a:noFill/>
          </a:ln>
        </p:spPr>
      </p:pic>
      <p:pic>
        <p:nvPicPr>
          <p:cNvPr id="273" name="Google Shape;273;p33"/>
          <p:cNvPicPr preferRelativeResize="0"/>
          <p:nvPr/>
        </p:nvPicPr>
        <p:blipFill rotWithShape="1">
          <a:blip r:embed="rId5">
            <a:alphaModFix/>
          </a:blip>
          <a:srcRect t="12656"/>
          <a:stretch/>
        </p:blipFill>
        <p:spPr>
          <a:xfrm>
            <a:off x="5055941" y="1710736"/>
            <a:ext cx="2721125" cy="2810381"/>
          </a:xfrm>
          <a:prstGeom prst="rect">
            <a:avLst/>
          </a:prstGeom>
          <a:noFill/>
          <a:ln>
            <a:noFill/>
          </a:ln>
        </p:spPr>
      </p:pic>
      <p:sp>
        <p:nvSpPr>
          <p:cNvPr id="274" name="Google Shape;274;p33"/>
          <p:cNvSpPr>
            <a:spLocks noGrp="1"/>
          </p:cNvSpPr>
          <p:nvPr>
            <p:ph type="pic" idx="3"/>
          </p:nvPr>
        </p:nvSpPr>
        <p:spPr>
          <a:xfrm>
            <a:off x="5608457" y="1950100"/>
            <a:ext cx="1624200" cy="2259000"/>
          </a:xfrm>
          <a:prstGeom prst="rect">
            <a:avLst/>
          </a:prstGeom>
          <a:noFill/>
          <a:ln>
            <a:noFill/>
          </a:ln>
        </p:spPr>
      </p:sp>
      <p:pic>
        <p:nvPicPr>
          <p:cNvPr id="275" name="Google Shape;275;p33"/>
          <p:cNvPicPr preferRelativeResize="0"/>
          <p:nvPr/>
        </p:nvPicPr>
        <p:blipFill rotWithShape="1">
          <a:blip r:embed="rId6">
            <a:alphaModFix/>
          </a:blip>
          <a:srcRect/>
          <a:stretch/>
        </p:blipFill>
        <p:spPr>
          <a:xfrm>
            <a:off x="6953255" y="2279753"/>
            <a:ext cx="1657941" cy="2292594"/>
          </a:xfrm>
          <a:prstGeom prst="rect">
            <a:avLst/>
          </a:prstGeom>
          <a:noFill/>
          <a:ln>
            <a:noFill/>
          </a:ln>
        </p:spPr>
      </p:pic>
      <p:sp>
        <p:nvSpPr>
          <p:cNvPr id="276" name="Google Shape;276;p33"/>
          <p:cNvSpPr>
            <a:spLocks noGrp="1"/>
          </p:cNvSpPr>
          <p:nvPr>
            <p:ph type="pic" idx="4"/>
          </p:nvPr>
        </p:nvSpPr>
        <p:spPr>
          <a:xfrm>
            <a:off x="7286824" y="2332517"/>
            <a:ext cx="996900" cy="1993500"/>
          </a:xfrm>
          <a:prstGeom prst="roundRect">
            <a:avLst>
              <a:gd name="adj" fmla="val 10408"/>
            </a:avLst>
          </a:prstGeom>
          <a:noFill/>
          <a:ln>
            <a:noFill/>
          </a:ln>
        </p:spPr>
      </p:sp>
      <p:sp>
        <p:nvSpPr>
          <p:cNvPr id="277" name="Google Shape;277;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Pad half">
  <p:cSld name="iPad half">
    <p:spTree>
      <p:nvGrpSpPr>
        <p:cNvPr id="1" name="Shape 278"/>
        <p:cNvGrpSpPr/>
        <p:nvPr/>
      </p:nvGrpSpPr>
      <p:grpSpPr>
        <a:xfrm>
          <a:off x="0" y="0"/>
          <a:ext cx="0" cy="0"/>
          <a:chOff x="0" y="0"/>
          <a:chExt cx="0" cy="0"/>
        </a:xfrm>
      </p:grpSpPr>
      <p:sp>
        <p:nvSpPr>
          <p:cNvPr id="279" name="Google Shape;279;p34"/>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80" name="Google Shape;280;p34"/>
          <p:cNvPicPr preferRelativeResize="0"/>
          <p:nvPr/>
        </p:nvPicPr>
        <p:blipFill rotWithShape="1">
          <a:blip r:embed="rId2">
            <a:alphaModFix/>
          </a:blip>
          <a:srcRect/>
          <a:stretch/>
        </p:blipFill>
        <p:spPr>
          <a:xfrm rot="-5400000">
            <a:off x="4444325" y="87795"/>
            <a:ext cx="4144961" cy="5254388"/>
          </a:xfrm>
          <a:prstGeom prst="rect">
            <a:avLst/>
          </a:prstGeom>
          <a:noFill/>
          <a:ln>
            <a:noFill/>
          </a:ln>
        </p:spPr>
      </p:pic>
      <p:sp>
        <p:nvSpPr>
          <p:cNvPr id="281" name="Google Shape;281;p34"/>
          <p:cNvSpPr>
            <a:spLocks noGrp="1"/>
          </p:cNvSpPr>
          <p:nvPr>
            <p:ph type="pic" idx="2"/>
          </p:nvPr>
        </p:nvSpPr>
        <p:spPr>
          <a:xfrm>
            <a:off x="4438650" y="945356"/>
            <a:ext cx="4705500" cy="3555300"/>
          </a:xfrm>
          <a:prstGeom prst="rect">
            <a:avLst/>
          </a:prstGeom>
          <a:noFill/>
          <a:ln>
            <a:noFill/>
          </a:ln>
        </p:spPr>
      </p:sp>
      <p:sp>
        <p:nvSpPr>
          <p:cNvPr id="282" name="Google Shape;282;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se Study Two Column">
  <p:cSld name="Case Study Two Column">
    <p:spTree>
      <p:nvGrpSpPr>
        <p:cNvPr id="1" name="Shape 283"/>
        <p:cNvGrpSpPr/>
        <p:nvPr/>
      </p:nvGrpSpPr>
      <p:grpSpPr>
        <a:xfrm>
          <a:off x="0" y="0"/>
          <a:ext cx="0" cy="0"/>
          <a:chOff x="0" y="0"/>
          <a:chExt cx="0" cy="0"/>
        </a:xfrm>
      </p:grpSpPr>
      <p:sp>
        <p:nvSpPr>
          <p:cNvPr id="284" name="Google Shape;284;p35"/>
          <p:cNvSpPr txBox="1">
            <a:spLocks noGrp="1"/>
          </p:cNvSpPr>
          <p:nvPr>
            <p:ph type="body" idx="1"/>
          </p:nvPr>
        </p:nvSpPr>
        <p:spPr>
          <a:xfrm>
            <a:off x="288521" y="818297"/>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85" name="Google Shape;285;p35"/>
          <p:cNvSpPr txBox="1">
            <a:spLocks noGrp="1"/>
          </p:cNvSpPr>
          <p:nvPr>
            <p:ph type="title"/>
          </p:nvPr>
        </p:nvSpPr>
        <p:spPr>
          <a:xfrm>
            <a:off x="288521" y="220851"/>
            <a:ext cx="68370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86" name="Google Shape;286;p35"/>
          <p:cNvSpPr txBox="1">
            <a:spLocks noGrp="1"/>
          </p:cNvSpPr>
          <p:nvPr>
            <p:ph type="body" idx="2"/>
          </p:nvPr>
        </p:nvSpPr>
        <p:spPr>
          <a:xfrm>
            <a:off x="288520" y="1276974"/>
            <a:ext cx="3909300" cy="33261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87" name="Google Shape;287;p35"/>
          <p:cNvSpPr txBox="1">
            <a:spLocks noGrp="1"/>
          </p:cNvSpPr>
          <p:nvPr>
            <p:ph type="body" idx="3"/>
          </p:nvPr>
        </p:nvSpPr>
        <p:spPr>
          <a:xfrm>
            <a:off x="4879000" y="1276972"/>
            <a:ext cx="3909300" cy="33261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88" name="Google Shape;288;p35"/>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89" name="Google Shape;289;p35"/>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290" name="Google Shape;290;p35"/>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291" name="Google Shape;291;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se Study Three Column">
  <p:cSld name="Case Study Three Column">
    <p:spTree>
      <p:nvGrpSpPr>
        <p:cNvPr id="1" name="Shape 292"/>
        <p:cNvGrpSpPr/>
        <p:nvPr/>
      </p:nvGrpSpPr>
      <p:grpSpPr>
        <a:xfrm>
          <a:off x="0" y="0"/>
          <a:ext cx="0" cy="0"/>
          <a:chOff x="0" y="0"/>
          <a:chExt cx="0" cy="0"/>
        </a:xfrm>
      </p:grpSpPr>
      <p:sp>
        <p:nvSpPr>
          <p:cNvPr id="293" name="Google Shape;293;p36"/>
          <p:cNvSpPr txBox="1">
            <a:spLocks noGrp="1"/>
          </p:cNvSpPr>
          <p:nvPr>
            <p:ph type="body" idx="1"/>
          </p:nvPr>
        </p:nvSpPr>
        <p:spPr>
          <a:xfrm>
            <a:off x="288521" y="818297"/>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94" name="Google Shape;294;p36"/>
          <p:cNvSpPr txBox="1">
            <a:spLocks noGrp="1"/>
          </p:cNvSpPr>
          <p:nvPr>
            <p:ph type="title"/>
          </p:nvPr>
        </p:nvSpPr>
        <p:spPr>
          <a:xfrm>
            <a:off x="288521" y="220851"/>
            <a:ext cx="68370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95" name="Google Shape;295;p36"/>
          <p:cNvSpPr txBox="1">
            <a:spLocks noGrp="1"/>
          </p:cNvSpPr>
          <p:nvPr>
            <p:ph type="body" idx="2"/>
          </p:nvPr>
        </p:nvSpPr>
        <p:spPr>
          <a:xfrm>
            <a:off x="288521" y="1276974"/>
            <a:ext cx="2366100" cy="33261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96" name="Google Shape;296;p36"/>
          <p:cNvSpPr txBox="1">
            <a:spLocks noGrp="1"/>
          </p:cNvSpPr>
          <p:nvPr>
            <p:ph type="body" idx="3"/>
          </p:nvPr>
        </p:nvSpPr>
        <p:spPr>
          <a:xfrm>
            <a:off x="6424085" y="1276972"/>
            <a:ext cx="2366100" cy="33261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97" name="Google Shape;297;p36"/>
          <p:cNvSpPr txBox="1">
            <a:spLocks noGrp="1"/>
          </p:cNvSpPr>
          <p:nvPr>
            <p:ph type="body" idx="4"/>
          </p:nvPr>
        </p:nvSpPr>
        <p:spPr>
          <a:xfrm>
            <a:off x="3356303" y="1276972"/>
            <a:ext cx="2366100" cy="33261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98" name="Google Shape;298;p36"/>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99" name="Google Shape;299;p36"/>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300" name="Google Shape;300;p36"/>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301" name="Google Shape;301;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02"/>
        <p:cNvGrpSpPr/>
        <p:nvPr/>
      </p:nvGrpSpPr>
      <p:grpSpPr>
        <a:xfrm>
          <a:off x="0" y="0"/>
          <a:ext cx="0" cy="0"/>
          <a:chOff x="0" y="0"/>
          <a:chExt cx="0" cy="0"/>
        </a:xfrm>
      </p:grpSpPr>
      <p:sp>
        <p:nvSpPr>
          <p:cNvPr id="303" name="Google Shape;303;p37"/>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304" name="Google Shape;304;p37"/>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305" name="Google Shape;305;p37"/>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306" name="Google Shape;306;p37"/>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307" name="Google Shape;307;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Content_Subhead">
  <p:cSld name="Title and Content_Subhead">
    <p:spTree>
      <p:nvGrpSpPr>
        <p:cNvPr id="1" name="Shape 308"/>
        <p:cNvGrpSpPr/>
        <p:nvPr/>
      </p:nvGrpSpPr>
      <p:grpSpPr>
        <a:xfrm>
          <a:off x="0" y="0"/>
          <a:ext cx="0" cy="0"/>
          <a:chOff x="0" y="0"/>
          <a:chExt cx="0" cy="0"/>
        </a:xfrm>
      </p:grpSpPr>
      <p:sp>
        <p:nvSpPr>
          <p:cNvPr id="309" name="Google Shape;309;p38"/>
          <p:cNvSpPr txBox="1">
            <a:spLocks noGrp="1"/>
          </p:cNvSpPr>
          <p:nvPr>
            <p:ph type="body" idx="1"/>
          </p:nvPr>
        </p:nvSpPr>
        <p:spPr>
          <a:xfrm>
            <a:off x="288521" y="811370"/>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10" name="Google Shape;310;p38"/>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311" name="Google Shape;311;p38"/>
          <p:cNvSpPr txBox="1">
            <a:spLocks noGrp="1"/>
          </p:cNvSpPr>
          <p:nvPr>
            <p:ph type="body" idx="2"/>
          </p:nvPr>
        </p:nvSpPr>
        <p:spPr>
          <a:xfrm>
            <a:off x="288521" y="1276973"/>
            <a:ext cx="8503800" cy="33261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12" name="Google Shape;312;p38"/>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313" name="Google Shape;313;p38"/>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314" name="Google Shape;314;p38"/>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315" name="Google Shape;315;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over Blue - IQVIA">
  <p:cSld name="Cover Blue - IQVIA">
    <p:bg>
      <p:bgPr>
        <a:gradFill>
          <a:gsLst>
            <a:gs pos="0">
              <a:schemeClr val="accent2"/>
            </a:gs>
            <a:gs pos="20000">
              <a:schemeClr val="accent2"/>
            </a:gs>
            <a:gs pos="80000">
              <a:schemeClr val="accent1"/>
            </a:gs>
            <a:gs pos="100000">
              <a:schemeClr val="accent1"/>
            </a:gs>
          </a:gsLst>
          <a:lin ang="2700006" scaled="0"/>
        </a:gradFill>
        <a:effectLst/>
      </p:bgPr>
    </p:bg>
    <p:spTree>
      <p:nvGrpSpPr>
        <p:cNvPr id="1" name="Shape 316"/>
        <p:cNvGrpSpPr/>
        <p:nvPr/>
      </p:nvGrpSpPr>
      <p:grpSpPr>
        <a:xfrm>
          <a:off x="0" y="0"/>
          <a:ext cx="0" cy="0"/>
          <a:chOff x="0" y="0"/>
          <a:chExt cx="0" cy="0"/>
        </a:xfrm>
      </p:grpSpPr>
      <p:sp>
        <p:nvSpPr>
          <p:cNvPr id="317" name="Google Shape;317;p39"/>
          <p:cNvSpPr txBox="1"/>
          <p:nvPr/>
        </p:nvSpPr>
        <p:spPr>
          <a:xfrm>
            <a:off x="548173" y="4889961"/>
            <a:ext cx="5792100" cy="1617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7FD1EF"/>
              </a:buClr>
              <a:buSzPts val="600"/>
              <a:buFont typeface="Arial"/>
              <a:buNone/>
            </a:pPr>
            <a:r>
              <a:rPr lang="en" sz="600">
                <a:solidFill>
                  <a:srgbClr val="7FD1EF"/>
                </a:solidFill>
                <a:latin typeface="Arial"/>
                <a:ea typeface="Arial"/>
                <a:cs typeface="Arial"/>
                <a:sym typeface="Arial"/>
              </a:rPr>
              <a:t>© 2020. All rights reserved. IQVIA</a:t>
            </a:r>
            <a:r>
              <a:rPr lang="en" sz="600" baseline="30000">
                <a:solidFill>
                  <a:srgbClr val="7FD1EF"/>
                </a:solidFill>
                <a:latin typeface="Arial"/>
                <a:ea typeface="Arial"/>
                <a:cs typeface="Arial"/>
                <a:sym typeface="Arial"/>
              </a:rPr>
              <a:t>®</a:t>
            </a:r>
            <a:r>
              <a:rPr lang="en" sz="600">
                <a:solidFill>
                  <a:srgbClr val="7FD1EF"/>
                </a:solidFill>
                <a:latin typeface="Arial"/>
                <a:ea typeface="Arial"/>
                <a:cs typeface="Arial"/>
                <a:sym typeface="Arial"/>
              </a:rPr>
              <a:t> is a registered trademark of IQVIA Inc. in the United States, the European Union, and various other countries. </a:t>
            </a:r>
            <a:endParaRPr sz="1100"/>
          </a:p>
        </p:txBody>
      </p:sp>
      <p:sp>
        <p:nvSpPr>
          <p:cNvPr id="318" name="Google Shape;318;p39"/>
          <p:cNvSpPr txBox="1">
            <a:spLocks noGrp="1"/>
          </p:cNvSpPr>
          <p:nvPr>
            <p:ph type="body" idx="1"/>
          </p:nvPr>
        </p:nvSpPr>
        <p:spPr>
          <a:xfrm>
            <a:off x="557497" y="2761324"/>
            <a:ext cx="4762500" cy="897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00000"/>
              </a:lnSpc>
              <a:spcBef>
                <a:spcPts val="0"/>
              </a:spcBef>
              <a:spcAft>
                <a:spcPts val="0"/>
              </a:spcAft>
              <a:buClr>
                <a:srgbClr val="BFE8F7"/>
              </a:buClr>
              <a:buSzPts val="1800"/>
              <a:buFont typeface="Arial"/>
              <a:buNone/>
              <a:defRPr sz="1800" b="0" i="1" u="none" strike="noStrike" cap="none">
                <a:solidFill>
                  <a:srgbClr val="BFE8F7"/>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19" name="Google Shape;319;p39"/>
          <p:cNvSpPr txBox="1">
            <a:spLocks noGrp="1"/>
          </p:cNvSpPr>
          <p:nvPr>
            <p:ph type="ctrTitle"/>
          </p:nvPr>
        </p:nvSpPr>
        <p:spPr>
          <a:xfrm>
            <a:off x="557497" y="953680"/>
            <a:ext cx="5941200" cy="1681800"/>
          </a:xfrm>
          <a:prstGeom prst="rect">
            <a:avLst/>
          </a:prstGeom>
          <a:noFill/>
          <a:ln>
            <a:noFill/>
          </a:ln>
        </p:spPr>
        <p:txBody>
          <a:bodyPr spcFirstLastPara="1" wrap="square" lIns="68575" tIns="34275" rIns="68575" bIns="34275" anchor="b" anchorCtr="0">
            <a:noAutofit/>
          </a:bodyPr>
          <a:lstStyle>
            <a:lvl1pPr marR="0" lvl="0" algn="l" rtl="0">
              <a:lnSpc>
                <a:spcPct val="100000"/>
              </a:lnSpc>
              <a:spcBef>
                <a:spcPts val="0"/>
              </a:spcBef>
              <a:spcAft>
                <a:spcPts val="0"/>
              </a:spcAft>
              <a:buClr>
                <a:schemeClr val="lt1"/>
              </a:buClr>
              <a:buSzPts val="2700"/>
              <a:buFont typeface="Arial"/>
              <a:buNone/>
              <a:defRPr sz="2700" b="1" i="0" u="none" strike="noStrike" cap="none">
                <a:solidFill>
                  <a:schemeClr val="l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320" name="Google Shape;320;p39"/>
          <p:cNvSpPr txBox="1">
            <a:spLocks noGrp="1"/>
          </p:cNvSpPr>
          <p:nvPr>
            <p:ph type="subTitle" idx="2"/>
          </p:nvPr>
        </p:nvSpPr>
        <p:spPr>
          <a:xfrm>
            <a:off x="557497" y="4138848"/>
            <a:ext cx="4762500" cy="5019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20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endParaRPr/>
          </a:p>
        </p:txBody>
      </p:sp>
      <p:grpSp>
        <p:nvGrpSpPr>
          <p:cNvPr id="321" name="Google Shape;321;p39"/>
          <p:cNvGrpSpPr/>
          <p:nvPr/>
        </p:nvGrpSpPr>
        <p:grpSpPr>
          <a:xfrm>
            <a:off x="5277183" y="2064012"/>
            <a:ext cx="3866817" cy="2777490"/>
            <a:chOff x="7036244" y="2752016"/>
            <a:chExt cx="5155756" cy="3703320"/>
          </a:xfrm>
        </p:grpSpPr>
        <p:sp>
          <p:nvSpPr>
            <p:cNvPr id="322" name="Google Shape;322;p39"/>
            <p:cNvSpPr/>
            <p:nvPr/>
          </p:nvSpPr>
          <p:spPr>
            <a:xfrm>
              <a:off x="9432234" y="2752016"/>
              <a:ext cx="2759766" cy="549150"/>
            </a:xfrm>
            <a:custGeom>
              <a:avLst/>
              <a:gdLst/>
              <a:ahLst/>
              <a:cxnLst/>
              <a:rect l="l" t="t" r="r" b="b"/>
              <a:pathLst>
                <a:path w="2759766" h="549150" extrusionOk="0">
                  <a:moveTo>
                    <a:pt x="274575" y="0"/>
                  </a:moveTo>
                  <a:lnTo>
                    <a:pt x="276476" y="192"/>
                  </a:lnTo>
                  <a:lnTo>
                    <a:pt x="276476" y="0"/>
                  </a:lnTo>
                  <a:lnTo>
                    <a:pt x="1832666" y="0"/>
                  </a:lnTo>
                  <a:lnTo>
                    <a:pt x="2706584" y="0"/>
                  </a:lnTo>
                  <a:lnTo>
                    <a:pt x="2759766" y="0"/>
                  </a:lnTo>
                  <a:lnTo>
                    <a:pt x="2759766" y="549150"/>
                  </a:lnTo>
                  <a:lnTo>
                    <a:pt x="2706584" y="549150"/>
                  </a:lnTo>
                  <a:lnTo>
                    <a:pt x="1832666" y="549150"/>
                  </a:lnTo>
                  <a:lnTo>
                    <a:pt x="276476" y="549150"/>
                  </a:lnTo>
                  <a:lnTo>
                    <a:pt x="276476" y="548958"/>
                  </a:lnTo>
                  <a:lnTo>
                    <a:pt x="274575" y="549150"/>
                  </a:lnTo>
                  <a:cubicBezTo>
                    <a:pt x="122931" y="549150"/>
                    <a:pt x="0" y="426219"/>
                    <a:pt x="0" y="274575"/>
                  </a:cubicBezTo>
                  <a:cubicBezTo>
                    <a:pt x="0" y="122932"/>
                    <a:pt x="122931" y="0"/>
                    <a:pt x="274575"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23" name="Google Shape;323;p39"/>
            <p:cNvSpPr/>
            <p:nvPr/>
          </p:nvSpPr>
          <p:spPr>
            <a:xfrm>
              <a:off x="7850557" y="5906186"/>
              <a:ext cx="4341443" cy="549150"/>
            </a:xfrm>
            <a:custGeom>
              <a:avLst/>
              <a:gdLst/>
              <a:ahLst/>
              <a:cxnLst/>
              <a:rect l="l" t="t" r="r" b="b"/>
              <a:pathLst>
                <a:path w="4341443" h="549150" extrusionOk="0">
                  <a:moveTo>
                    <a:pt x="274575" y="0"/>
                  </a:moveTo>
                  <a:lnTo>
                    <a:pt x="276477" y="192"/>
                  </a:lnTo>
                  <a:lnTo>
                    <a:pt x="276477" y="0"/>
                  </a:lnTo>
                  <a:lnTo>
                    <a:pt x="3414343" y="0"/>
                  </a:lnTo>
                  <a:lnTo>
                    <a:pt x="4288263" y="0"/>
                  </a:lnTo>
                  <a:lnTo>
                    <a:pt x="4341443" y="0"/>
                  </a:lnTo>
                  <a:lnTo>
                    <a:pt x="4341443" y="549150"/>
                  </a:lnTo>
                  <a:lnTo>
                    <a:pt x="4288263" y="549150"/>
                  </a:lnTo>
                  <a:lnTo>
                    <a:pt x="3414343"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24" name="Google Shape;324;p39"/>
            <p:cNvSpPr/>
            <p:nvPr/>
          </p:nvSpPr>
          <p:spPr>
            <a:xfrm>
              <a:off x="7451067" y="3804028"/>
              <a:ext cx="4740933" cy="549150"/>
            </a:xfrm>
            <a:custGeom>
              <a:avLst/>
              <a:gdLst/>
              <a:ahLst/>
              <a:cxnLst/>
              <a:rect l="l" t="t" r="r" b="b"/>
              <a:pathLst>
                <a:path w="4740933" h="549150" extrusionOk="0">
                  <a:moveTo>
                    <a:pt x="274073" y="0"/>
                  </a:moveTo>
                  <a:lnTo>
                    <a:pt x="278104" y="407"/>
                  </a:lnTo>
                  <a:lnTo>
                    <a:pt x="278104" y="0"/>
                  </a:lnTo>
                  <a:lnTo>
                    <a:pt x="3813833" y="0"/>
                  </a:lnTo>
                  <a:lnTo>
                    <a:pt x="4687752" y="0"/>
                  </a:lnTo>
                  <a:lnTo>
                    <a:pt x="4740933" y="0"/>
                  </a:lnTo>
                  <a:lnTo>
                    <a:pt x="4740933" y="549150"/>
                  </a:lnTo>
                  <a:lnTo>
                    <a:pt x="4687752" y="549150"/>
                  </a:lnTo>
                  <a:lnTo>
                    <a:pt x="3813833"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25" name="Google Shape;325;p39"/>
            <p:cNvSpPr/>
            <p:nvPr/>
          </p:nvSpPr>
          <p:spPr>
            <a:xfrm>
              <a:off x="7036244" y="4854606"/>
              <a:ext cx="5155756" cy="549150"/>
            </a:xfrm>
            <a:custGeom>
              <a:avLst/>
              <a:gdLst/>
              <a:ahLst/>
              <a:cxnLst/>
              <a:rect l="l" t="t" r="r" b="b"/>
              <a:pathLst>
                <a:path w="5155756" h="549150" extrusionOk="0">
                  <a:moveTo>
                    <a:pt x="299044" y="0"/>
                  </a:moveTo>
                  <a:lnTo>
                    <a:pt x="300889" y="171"/>
                  </a:lnTo>
                  <a:lnTo>
                    <a:pt x="300889" y="0"/>
                  </a:lnTo>
                  <a:lnTo>
                    <a:pt x="4228656" y="0"/>
                  </a:lnTo>
                  <a:lnTo>
                    <a:pt x="5103517" y="0"/>
                  </a:lnTo>
                  <a:lnTo>
                    <a:pt x="5155756" y="0"/>
                  </a:lnTo>
                  <a:lnTo>
                    <a:pt x="5155756" y="549150"/>
                  </a:lnTo>
                  <a:lnTo>
                    <a:pt x="5103517" y="549150"/>
                  </a:lnTo>
                  <a:lnTo>
                    <a:pt x="4228656"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326" name="Google Shape;326;p39"/>
          <p:cNvSpPr/>
          <p:nvPr/>
        </p:nvSpPr>
        <p:spPr>
          <a:xfrm>
            <a:off x="6607951" y="-782425"/>
            <a:ext cx="274200" cy="2760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27" name="Google Shape;327;p39"/>
          <p:cNvSpPr/>
          <p:nvPr/>
        </p:nvSpPr>
        <p:spPr>
          <a:xfrm>
            <a:off x="7074176" y="-782425"/>
            <a:ext cx="408900" cy="4116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28" name="Google Shape;328;p39"/>
          <p:cNvSpPr/>
          <p:nvPr/>
        </p:nvSpPr>
        <p:spPr>
          <a:xfrm>
            <a:off x="6279768" y="-782425"/>
            <a:ext cx="136500" cy="1374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pic>
        <p:nvPicPr>
          <p:cNvPr id="329" name="Google Shape;329;p39"/>
          <p:cNvPicPr preferRelativeResize="0"/>
          <p:nvPr/>
        </p:nvPicPr>
        <p:blipFill rotWithShape="1">
          <a:blip r:embed="rId2">
            <a:alphaModFix/>
          </a:blip>
          <a:srcRect/>
          <a:stretch/>
        </p:blipFill>
        <p:spPr>
          <a:xfrm>
            <a:off x="6899938" y="551593"/>
            <a:ext cx="1685925" cy="304800"/>
          </a:xfrm>
          <a:prstGeom prst="rect">
            <a:avLst/>
          </a:prstGeom>
          <a:noFill/>
          <a:ln>
            <a:noFill/>
          </a:ln>
        </p:spPr>
      </p:pic>
      <p:pic>
        <p:nvPicPr>
          <p:cNvPr id="330" name="Google Shape;330;p39"/>
          <p:cNvPicPr preferRelativeResize="0"/>
          <p:nvPr/>
        </p:nvPicPr>
        <p:blipFill rotWithShape="1">
          <a:blip r:embed="rId2">
            <a:alphaModFix/>
          </a:blip>
          <a:srcRect/>
          <a:stretch/>
        </p:blipFill>
        <p:spPr>
          <a:xfrm>
            <a:off x="6899938" y="551593"/>
            <a:ext cx="1685925" cy="304800"/>
          </a:xfrm>
          <a:prstGeom prst="rect">
            <a:avLst/>
          </a:prstGeom>
          <a:noFill/>
          <a:ln>
            <a:noFill/>
          </a:ln>
        </p:spPr>
      </p:pic>
      <p:sp>
        <p:nvSpPr>
          <p:cNvPr id="331" name="Google Shape;331;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BFE8F7"/>
                </a:solidFill>
              </a:defRPr>
            </a:lvl1pPr>
            <a:lvl2pPr lvl="1" rtl="0">
              <a:buNone/>
              <a:defRPr>
                <a:solidFill>
                  <a:srgbClr val="BFE8F7"/>
                </a:solidFill>
              </a:defRPr>
            </a:lvl2pPr>
            <a:lvl3pPr lvl="2" rtl="0">
              <a:buNone/>
              <a:defRPr>
                <a:solidFill>
                  <a:srgbClr val="BFE8F7"/>
                </a:solidFill>
              </a:defRPr>
            </a:lvl3pPr>
            <a:lvl4pPr lvl="3" rtl="0">
              <a:buNone/>
              <a:defRPr>
                <a:solidFill>
                  <a:srgbClr val="BFE8F7"/>
                </a:solidFill>
              </a:defRPr>
            </a:lvl4pPr>
            <a:lvl5pPr lvl="4" rtl="0">
              <a:buNone/>
              <a:defRPr>
                <a:solidFill>
                  <a:srgbClr val="BFE8F7"/>
                </a:solidFill>
              </a:defRPr>
            </a:lvl5pPr>
            <a:lvl6pPr lvl="5" rtl="0">
              <a:buNone/>
              <a:defRPr>
                <a:solidFill>
                  <a:srgbClr val="BFE8F7"/>
                </a:solidFill>
              </a:defRPr>
            </a:lvl6pPr>
            <a:lvl7pPr lvl="6" rtl="0">
              <a:buNone/>
              <a:defRPr>
                <a:solidFill>
                  <a:srgbClr val="BFE8F7"/>
                </a:solidFill>
              </a:defRPr>
            </a:lvl7pPr>
            <a:lvl8pPr lvl="7" rtl="0">
              <a:buNone/>
              <a:defRPr>
                <a:solidFill>
                  <a:srgbClr val="BFE8F7"/>
                </a:solidFill>
              </a:defRPr>
            </a:lvl8pPr>
            <a:lvl9pPr lvl="8" rtl="0">
              <a:buNone/>
              <a:defRPr>
                <a:solidFill>
                  <a:srgbClr val="BFE8F7"/>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over Green - IQVIA">
  <p:cSld name="Cover Green - IQVIA">
    <p:bg>
      <p:bgPr>
        <a:gradFill>
          <a:gsLst>
            <a:gs pos="0">
              <a:schemeClr val="accent4"/>
            </a:gs>
            <a:gs pos="20000">
              <a:schemeClr val="accent4"/>
            </a:gs>
            <a:gs pos="80000">
              <a:schemeClr val="accent3"/>
            </a:gs>
            <a:gs pos="100000">
              <a:schemeClr val="accent3"/>
            </a:gs>
          </a:gsLst>
          <a:lin ang="2700006" scaled="0"/>
        </a:gradFill>
        <a:effectLst/>
      </p:bgPr>
    </p:bg>
    <p:spTree>
      <p:nvGrpSpPr>
        <p:cNvPr id="1" name="Shape 332"/>
        <p:cNvGrpSpPr/>
        <p:nvPr/>
      </p:nvGrpSpPr>
      <p:grpSpPr>
        <a:xfrm>
          <a:off x="0" y="0"/>
          <a:ext cx="0" cy="0"/>
          <a:chOff x="0" y="0"/>
          <a:chExt cx="0" cy="0"/>
        </a:xfrm>
      </p:grpSpPr>
      <p:sp>
        <p:nvSpPr>
          <p:cNvPr id="333" name="Google Shape;333;p40"/>
          <p:cNvSpPr txBox="1"/>
          <p:nvPr/>
        </p:nvSpPr>
        <p:spPr>
          <a:xfrm>
            <a:off x="548173" y="4889961"/>
            <a:ext cx="5792100" cy="1617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A1D794"/>
              </a:buClr>
              <a:buSzPts val="600"/>
              <a:buFont typeface="Arial"/>
              <a:buNone/>
            </a:pPr>
            <a:r>
              <a:rPr lang="en" sz="600">
                <a:solidFill>
                  <a:srgbClr val="A1D794"/>
                </a:solidFill>
                <a:latin typeface="Arial"/>
                <a:ea typeface="Arial"/>
                <a:cs typeface="Arial"/>
                <a:sym typeface="Arial"/>
              </a:rPr>
              <a:t>© 2020. All rights reserved. IQVIA</a:t>
            </a:r>
            <a:r>
              <a:rPr lang="en" sz="600" baseline="30000">
                <a:solidFill>
                  <a:srgbClr val="A1D794"/>
                </a:solidFill>
                <a:latin typeface="Arial"/>
                <a:ea typeface="Arial"/>
                <a:cs typeface="Arial"/>
                <a:sym typeface="Arial"/>
              </a:rPr>
              <a:t>®</a:t>
            </a:r>
            <a:r>
              <a:rPr lang="en" sz="600">
                <a:solidFill>
                  <a:srgbClr val="A1D794"/>
                </a:solidFill>
                <a:latin typeface="Arial"/>
                <a:ea typeface="Arial"/>
                <a:cs typeface="Arial"/>
                <a:sym typeface="Arial"/>
              </a:rPr>
              <a:t> is a registered trademark of IQVIA Inc. in the United States, the European Union, and various other countries. </a:t>
            </a:r>
            <a:endParaRPr sz="600">
              <a:solidFill>
                <a:srgbClr val="A1D794"/>
              </a:solidFill>
              <a:latin typeface="Arial"/>
              <a:ea typeface="Arial"/>
              <a:cs typeface="Arial"/>
              <a:sym typeface="Arial"/>
            </a:endParaRPr>
          </a:p>
        </p:txBody>
      </p:sp>
      <p:sp>
        <p:nvSpPr>
          <p:cNvPr id="334" name="Google Shape;334;p40"/>
          <p:cNvSpPr txBox="1">
            <a:spLocks noGrp="1"/>
          </p:cNvSpPr>
          <p:nvPr>
            <p:ph type="body" idx="1"/>
          </p:nvPr>
        </p:nvSpPr>
        <p:spPr>
          <a:xfrm>
            <a:off x="557497" y="2761324"/>
            <a:ext cx="4762500" cy="897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00000"/>
              </a:lnSpc>
              <a:spcBef>
                <a:spcPts val="0"/>
              </a:spcBef>
              <a:spcAft>
                <a:spcPts val="0"/>
              </a:spcAft>
              <a:buClr>
                <a:srgbClr val="D0EBCA"/>
              </a:buClr>
              <a:buSzPts val="1800"/>
              <a:buFont typeface="Arial"/>
              <a:buNone/>
              <a:defRPr sz="1800" b="0" i="1" u="none" strike="noStrike" cap="none">
                <a:solidFill>
                  <a:srgbClr val="D0EBCA"/>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35" name="Google Shape;335;p40"/>
          <p:cNvSpPr txBox="1">
            <a:spLocks noGrp="1"/>
          </p:cNvSpPr>
          <p:nvPr>
            <p:ph type="ctrTitle"/>
          </p:nvPr>
        </p:nvSpPr>
        <p:spPr>
          <a:xfrm>
            <a:off x="557497" y="953680"/>
            <a:ext cx="5941200" cy="1681800"/>
          </a:xfrm>
          <a:prstGeom prst="rect">
            <a:avLst/>
          </a:prstGeom>
          <a:noFill/>
          <a:ln>
            <a:noFill/>
          </a:ln>
        </p:spPr>
        <p:txBody>
          <a:bodyPr spcFirstLastPara="1" wrap="square" lIns="68575" tIns="34275" rIns="68575" bIns="34275" anchor="b" anchorCtr="0">
            <a:noAutofit/>
          </a:bodyPr>
          <a:lstStyle>
            <a:lvl1pPr marR="0" lvl="0" algn="l" rtl="0">
              <a:lnSpc>
                <a:spcPct val="100000"/>
              </a:lnSpc>
              <a:spcBef>
                <a:spcPts val="0"/>
              </a:spcBef>
              <a:spcAft>
                <a:spcPts val="0"/>
              </a:spcAft>
              <a:buClr>
                <a:schemeClr val="lt1"/>
              </a:buClr>
              <a:buSzPts val="2700"/>
              <a:buFont typeface="Arial"/>
              <a:buNone/>
              <a:defRPr sz="2700" b="1" i="0" u="none" strike="noStrike" cap="none">
                <a:solidFill>
                  <a:schemeClr val="l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336" name="Google Shape;336;p40"/>
          <p:cNvSpPr txBox="1">
            <a:spLocks noGrp="1"/>
          </p:cNvSpPr>
          <p:nvPr>
            <p:ph type="subTitle" idx="2"/>
          </p:nvPr>
        </p:nvSpPr>
        <p:spPr>
          <a:xfrm>
            <a:off x="557497" y="4138848"/>
            <a:ext cx="4762500" cy="5019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20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endParaRPr/>
          </a:p>
        </p:txBody>
      </p:sp>
      <p:grpSp>
        <p:nvGrpSpPr>
          <p:cNvPr id="337" name="Google Shape;337;p40"/>
          <p:cNvGrpSpPr/>
          <p:nvPr/>
        </p:nvGrpSpPr>
        <p:grpSpPr>
          <a:xfrm>
            <a:off x="5277183" y="2064012"/>
            <a:ext cx="3866817" cy="2777490"/>
            <a:chOff x="7036244" y="2752016"/>
            <a:chExt cx="5155756" cy="3703320"/>
          </a:xfrm>
        </p:grpSpPr>
        <p:sp>
          <p:nvSpPr>
            <p:cNvPr id="338" name="Google Shape;338;p40"/>
            <p:cNvSpPr/>
            <p:nvPr/>
          </p:nvSpPr>
          <p:spPr>
            <a:xfrm>
              <a:off x="9432234" y="2752016"/>
              <a:ext cx="2759766" cy="549150"/>
            </a:xfrm>
            <a:custGeom>
              <a:avLst/>
              <a:gdLst/>
              <a:ahLst/>
              <a:cxnLst/>
              <a:rect l="l" t="t" r="r" b="b"/>
              <a:pathLst>
                <a:path w="2759766" h="549150" extrusionOk="0">
                  <a:moveTo>
                    <a:pt x="274575" y="0"/>
                  </a:moveTo>
                  <a:lnTo>
                    <a:pt x="276476" y="192"/>
                  </a:lnTo>
                  <a:lnTo>
                    <a:pt x="276476" y="0"/>
                  </a:lnTo>
                  <a:lnTo>
                    <a:pt x="1832666" y="0"/>
                  </a:lnTo>
                  <a:lnTo>
                    <a:pt x="2706584" y="0"/>
                  </a:lnTo>
                  <a:lnTo>
                    <a:pt x="2759766" y="0"/>
                  </a:lnTo>
                  <a:lnTo>
                    <a:pt x="2759766" y="549150"/>
                  </a:lnTo>
                  <a:lnTo>
                    <a:pt x="2706584" y="549150"/>
                  </a:lnTo>
                  <a:lnTo>
                    <a:pt x="1832666" y="549150"/>
                  </a:lnTo>
                  <a:lnTo>
                    <a:pt x="276476" y="549150"/>
                  </a:lnTo>
                  <a:lnTo>
                    <a:pt x="276476" y="548958"/>
                  </a:lnTo>
                  <a:lnTo>
                    <a:pt x="274575" y="549150"/>
                  </a:lnTo>
                  <a:cubicBezTo>
                    <a:pt x="122931" y="549150"/>
                    <a:pt x="0" y="426219"/>
                    <a:pt x="0" y="274575"/>
                  </a:cubicBezTo>
                  <a:cubicBezTo>
                    <a:pt x="0" y="122932"/>
                    <a:pt x="122931" y="0"/>
                    <a:pt x="274575"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39" name="Google Shape;339;p40"/>
            <p:cNvSpPr/>
            <p:nvPr/>
          </p:nvSpPr>
          <p:spPr>
            <a:xfrm>
              <a:off x="7850557" y="5906186"/>
              <a:ext cx="4341443" cy="549150"/>
            </a:xfrm>
            <a:custGeom>
              <a:avLst/>
              <a:gdLst/>
              <a:ahLst/>
              <a:cxnLst/>
              <a:rect l="l" t="t" r="r" b="b"/>
              <a:pathLst>
                <a:path w="4341443" h="549150" extrusionOk="0">
                  <a:moveTo>
                    <a:pt x="274575" y="0"/>
                  </a:moveTo>
                  <a:lnTo>
                    <a:pt x="276477" y="192"/>
                  </a:lnTo>
                  <a:lnTo>
                    <a:pt x="276477" y="0"/>
                  </a:lnTo>
                  <a:lnTo>
                    <a:pt x="3414343" y="0"/>
                  </a:lnTo>
                  <a:lnTo>
                    <a:pt x="4288263" y="0"/>
                  </a:lnTo>
                  <a:lnTo>
                    <a:pt x="4341443" y="0"/>
                  </a:lnTo>
                  <a:lnTo>
                    <a:pt x="4341443" y="549150"/>
                  </a:lnTo>
                  <a:lnTo>
                    <a:pt x="4288263" y="549150"/>
                  </a:lnTo>
                  <a:lnTo>
                    <a:pt x="3414343"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40" name="Google Shape;340;p40"/>
            <p:cNvSpPr/>
            <p:nvPr/>
          </p:nvSpPr>
          <p:spPr>
            <a:xfrm>
              <a:off x="7451067" y="3804028"/>
              <a:ext cx="4740933" cy="549150"/>
            </a:xfrm>
            <a:custGeom>
              <a:avLst/>
              <a:gdLst/>
              <a:ahLst/>
              <a:cxnLst/>
              <a:rect l="l" t="t" r="r" b="b"/>
              <a:pathLst>
                <a:path w="4740933" h="549150" extrusionOk="0">
                  <a:moveTo>
                    <a:pt x="274073" y="0"/>
                  </a:moveTo>
                  <a:lnTo>
                    <a:pt x="278104" y="407"/>
                  </a:lnTo>
                  <a:lnTo>
                    <a:pt x="278104" y="0"/>
                  </a:lnTo>
                  <a:lnTo>
                    <a:pt x="3813833" y="0"/>
                  </a:lnTo>
                  <a:lnTo>
                    <a:pt x="4687752" y="0"/>
                  </a:lnTo>
                  <a:lnTo>
                    <a:pt x="4740933" y="0"/>
                  </a:lnTo>
                  <a:lnTo>
                    <a:pt x="4740933" y="549150"/>
                  </a:lnTo>
                  <a:lnTo>
                    <a:pt x="4687752" y="549150"/>
                  </a:lnTo>
                  <a:lnTo>
                    <a:pt x="3813833"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41" name="Google Shape;341;p40"/>
            <p:cNvSpPr/>
            <p:nvPr/>
          </p:nvSpPr>
          <p:spPr>
            <a:xfrm>
              <a:off x="7036244" y="4854606"/>
              <a:ext cx="5155756" cy="549150"/>
            </a:xfrm>
            <a:custGeom>
              <a:avLst/>
              <a:gdLst/>
              <a:ahLst/>
              <a:cxnLst/>
              <a:rect l="l" t="t" r="r" b="b"/>
              <a:pathLst>
                <a:path w="5155756" h="549150" extrusionOk="0">
                  <a:moveTo>
                    <a:pt x="299044" y="0"/>
                  </a:moveTo>
                  <a:lnTo>
                    <a:pt x="300889" y="171"/>
                  </a:lnTo>
                  <a:lnTo>
                    <a:pt x="300889" y="0"/>
                  </a:lnTo>
                  <a:lnTo>
                    <a:pt x="4228656" y="0"/>
                  </a:lnTo>
                  <a:lnTo>
                    <a:pt x="5103517" y="0"/>
                  </a:lnTo>
                  <a:lnTo>
                    <a:pt x="5155756" y="0"/>
                  </a:lnTo>
                  <a:lnTo>
                    <a:pt x="5155756" y="549150"/>
                  </a:lnTo>
                  <a:lnTo>
                    <a:pt x="5103517" y="549150"/>
                  </a:lnTo>
                  <a:lnTo>
                    <a:pt x="4228656"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342" name="Google Shape;342;p40"/>
          <p:cNvSpPr/>
          <p:nvPr/>
        </p:nvSpPr>
        <p:spPr>
          <a:xfrm>
            <a:off x="6607951" y="-782425"/>
            <a:ext cx="274200" cy="2760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43" name="Google Shape;343;p40"/>
          <p:cNvSpPr/>
          <p:nvPr/>
        </p:nvSpPr>
        <p:spPr>
          <a:xfrm>
            <a:off x="7074176" y="-782425"/>
            <a:ext cx="408900" cy="4116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44" name="Google Shape;344;p40"/>
          <p:cNvSpPr/>
          <p:nvPr/>
        </p:nvSpPr>
        <p:spPr>
          <a:xfrm>
            <a:off x="6279768" y="-782425"/>
            <a:ext cx="136500" cy="1374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pic>
        <p:nvPicPr>
          <p:cNvPr id="345" name="Google Shape;345;p40"/>
          <p:cNvPicPr preferRelativeResize="0"/>
          <p:nvPr/>
        </p:nvPicPr>
        <p:blipFill rotWithShape="1">
          <a:blip r:embed="rId2">
            <a:alphaModFix/>
          </a:blip>
          <a:srcRect/>
          <a:stretch/>
        </p:blipFill>
        <p:spPr>
          <a:xfrm>
            <a:off x="6899938" y="551593"/>
            <a:ext cx="1685925" cy="304800"/>
          </a:xfrm>
          <a:prstGeom prst="rect">
            <a:avLst/>
          </a:prstGeom>
          <a:noFill/>
          <a:ln>
            <a:noFill/>
          </a:ln>
        </p:spPr>
      </p:pic>
      <p:pic>
        <p:nvPicPr>
          <p:cNvPr id="346" name="Google Shape;346;p40"/>
          <p:cNvPicPr preferRelativeResize="0"/>
          <p:nvPr/>
        </p:nvPicPr>
        <p:blipFill rotWithShape="1">
          <a:blip r:embed="rId2">
            <a:alphaModFix/>
          </a:blip>
          <a:srcRect/>
          <a:stretch/>
        </p:blipFill>
        <p:spPr>
          <a:xfrm>
            <a:off x="6899938" y="551593"/>
            <a:ext cx="1685925" cy="304800"/>
          </a:xfrm>
          <a:prstGeom prst="rect">
            <a:avLst/>
          </a:prstGeom>
          <a:noFill/>
          <a:ln>
            <a:noFill/>
          </a:ln>
        </p:spPr>
      </p:pic>
      <p:sp>
        <p:nvSpPr>
          <p:cNvPr id="347" name="Google Shape;347;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D0EBCA"/>
                </a:solidFill>
              </a:defRPr>
            </a:lvl1pPr>
            <a:lvl2pPr lvl="1" rtl="0">
              <a:buNone/>
              <a:defRPr>
                <a:solidFill>
                  <a:srgbClr val="D0EBCA"/>
                </a:solidFill>
              </a:defRPr>
            </a:lvl2pPr>
            <a:lvl3pPr lvl="2" rtl="0">
              <a:buNone/>
              <a:defRPr>
                <a:solidFill>
                  <a:srgbClr val="D0EBCA"/>
                </a:solidFill>
              </a:defRPr>
            </a:lvl3pPr>
            <a:lvl4pPr lvl="3" rtl="0">
              <a:buNone/>
              <a:defRPr>
                <a:solidFill>
                  <a:srgbClr val="D0EBCA"/>
                </a:solidFill>
              </a:defRPr>
            </a:lvl4pPr>
            <a:lvl5pPr lvl="4" rtl="0">
              <a:buNone/>
              <a:defRPr>
                <a:solidFill>
                  <a:srgbClr val="D0EBCA"/>
                </a:solidFill>
              </a:defRPr>
            </a:lvl5pPr>
            <a:lvl6pPr lvl="5" rtl="0">
              <a:buNone/>
              <a:defRPr>
                <a:solidFill>
                  <a:srgbClr val="D0EBCA"/>
                </a:solidFill>
              </a:defRPr>
            </a:lvl6pPr>
            <a:lvl7pPr lvl="6" rtl="0">
              <a:buNone/>
              <a:defRPr>
                <a:solidFill>
                  <a:srgbClr val="D0EBCA"/>
                </a:solidFill>
              </a:defRPr>
            </a:lvl7pPr>
            <a:lvl8pPr lvl="7" rtl="0">
              <a:buNone/>
              <a:defRPr>
                <a:solidFill>
                  <a:srgbClr val="D0EBCA"/>
                </a:solidFill>
              </a:defRPr>
            </a:lvl8pPr>
            <a:lvl9pPr lvl="8" rtl="0">
              <a:buNone/>
              <a:defRPr>
                <a:solidFill>
                  <a:srgbClr val="D0EBCA"/>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over Orange - IQVIA">
  <p:cSld name="Cover Orange - IQVIA">
    <p:bg>
      <p:bgPr>
        <a:gradFill>
          <a:gsLst>
            <a:gs pos="0">
              <a:srgbClr val="FE8A12"/>
            </a:gs>
            <a:gs pos="20000">
              <a:srgbClr val="FE8A12"/>
            </a:gs>
            <a:gs pos="80000">
              <a:srgbClr val="F4C65A"/>
            </a:gs>
            <a:gs pos="100000">
              <a:srgbClr val="F4C65A"/>
            </a:gs>
          </a:gsLst>
          <a:lin ang="2700006" scaled="0"/>
        </a:gradFill>
        <a:effectLst/>
      </p:bgPr>
    </p:bg>
    <p:spTree>
      <p:nvGrpSpPr>
        <p:cNvPr id="1" name="Shape 348"/>
        <p:cNvGrpSpPr/>
        <p:nvPr/>
      </p:nvGrpSpPr>
      <p:grpSpPr>
        <a:xfrm>
          <a:off x="0" y="0"/>
          <a:ext cx="0" cy="0"/>
          <a:chOff x="0" y="0"/>
          <a:chExt cx="0" cy="0"/>
        </a:xfrm>
      </p:grpSpPr>
      <p:sp>
        <p:nvSpPr>
          <p:cNvPr id="349" name="Google Shape;349;p41"/>
          <p:cNvSpPr txBox="1"/>
          <p:nvPr/>
        </p:nvSpPr>
        <p:spPr>
          <a:xfrm>
            <a:off x="548173" y="4889961"/>
            <a:ext cx="5792100" cy="1617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chemeClr val="lt1"/>
              </a:buClr>
              <a:buSzPts val="600"/>
              <a:buFont typeface="Arial"/>
              <a:buNone/>
            </a:pPr>
            <a:r>
              <a:rPr lang="en" sz="600">
                <a:solidFill>
                  <a:schemeClr val="lt1"/>
                </a:solidFill>
                <a:latin typeface="Arial"/>
                <a:ea typeface="Arial"/>
                <a:cs typeface="Arial"/>
                <a:sym typeface="Arial"/>
              </a:rPr>
              <a:t>© 2020. All rights reserved. IQVIA</a:t>
            </a:r>
            <a:r>
              <a:rPr lang="en" sz="600" baseline="30000">
                <a:solidFill>
                  <a:schemeClr val="lt1"/>
                </a:solidFill>
                <a:latin typeface="Arial"/>
                <a:ea typeface="Arial"/>
                <a:cs typeface="Arial"/>
                <a:sym typeface="Arial"/>
              </a:rPr>
              <a:t>®</a:t>
            </a:r>
            <a:r>
              <a:rPr lang="en" sz="600">
                <a:solidFill>
                  <a:schemeClr val="lt1"/>
                </a:solidFill>
                <a:latin typeface="Arial"/>
                <a:ea typeface="Arial"/>
                <a:cs typeface="Arial"/>
                <a:sym typeface="Arial"/>
              </a:rPr>
              <a:t> is a registered trademark of IQVIA Inc. in the United States, the European Union, and various other countries. </a:t>
            </a:r>
            <a:endParaRPr sz="600">
              <a:solidFill>
                <a:schemeClr val="lt1"/>
              </a:solidFill>
              <a:latin typeface="Arial"/>
              <a:ea typeface="Arial"/>
              <a:cs typeface="Arial"/>
              <a:sym typeface="Arial"/>
            </a:endParaRPr>
          </a:p>
        </p:txBody>
      </p:sp>
      <p:sp>
        <p:nvSpPr>
          <p:cNvPr id="350" name="Google Shape;350;p41"/>
          <p:cNvSpPr txBox="1">
            <a:spLocks noGrp="1"/>
          </p:cNvSpPr>
          <p:nvPr>
            <p:ph type="body" idx="1"/>
          </p:nvPr>
        </p:nvSpPr>
        <p:spPr>
          <a:xfrm>
            <a:off x="557497" y="2761324"/>
            <a:ext cx="4762500" cy="897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00000"/>
              </a:lnSpc>
              <a:spcBef>
                <a:spcPts val="0"/>
              </a:spcBef>
              <a:spcAft>
                <a:spcPts val="0"/>
              </a:spcAft>
              <a:buClr>
                <a:srgbClr val="FFE2C4"/>
              </a:buClr>
              <a:buSzPts val="1800"/>
              <a:buFont typeface="Arial"/>
              <a:buNone/>
              <a:defRPr sz="1800" b="0" i="1" u="none" strike="noStrike" cap="none">
                <a:solidFill>
                  <a:srgbClr val="FFE2C4"/>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51" name="Google Shape;351;p41"/>
          <p:cNvSpPr txBox="1">
            <a:spLocks noGrp="1"/>
          </p:cNvSpPr>
          <p:nvPr>
            <p:ph type="ctrTitle"/>
          </p:nvPr>
        </p:nvSpPr>
        <p:spPr>
          <a:xfrm>
            <a:off x="557497" y="953680"/>
            <a:ext cx="5941200" cy="1681800"/>
          </a:xfrm>
          <a:prstGeom prst="rect">
            <a:avLst/>
          </a:prstGeom>
          <a:noFill/>
          <a:ln>
            <a:noFill/>
          </a:ln>
        </p:spPr>
        <p:txBody>
          <a:bodyPr spcFirstLastPara="1" wrap="square" lIns="68575" tIns="34275" rIns="68575" bIns="34275" anchor="b" anchorCtr="0">
            <a:noAutofit/>
          </a:bodyPr>
          <a:lstStyle>
            <a:lvl1pPr marR="0" lvl="0" algn="l" rtl="0">
              <a:lnSpc>
                <a:spcPct val="100000"/>
              </a:lnSpc>
              <a:spcBef>
                <a:spcPts val="0"/>
              </a:spcBef>
              <a:spcAft>
                <a:spcPts val="0"/>
              </a:spcAft>
              <a:buClr>
                <a:schemeClr val="lt1"/>
              </a:buClr>
              <a:buSzPts val="2700"/>
              <a:buFont typeface="Arial"/>
              <a:buNone/>
              <a:defRPr sz="2700" b="1" i="0" u="none" strike="noStrike" cap="none">
                <a:solidFill>
                  <a:schemeClr val="l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352" name="Google Shape;352;p41"/>
          <p:cNvSpPr txBox="1">
            <a:spLocks noGrp="1"/>
          </p:cNvSpPr>
          <p:nvPr>
            <p:ph type="subTitle" idx="2"/>
          </p:nvPr>
        </p:nvSpPr>
        <p:spPr>
          <a:xfrm>
            <a:off x="557497" y="4138848"/>
            <a:ext cx="4762500" cy="5019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20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endParaRPr/>
          </a:p>
        </p:txBody>
      </p:sp>
      <p:grpSp>
        <p:nvGrpSpPr>
          <p:cNvPr id="353" name="Google Shape;353;p41"/>
          <p:cNvGrpSpPr/>
          <p:nvPr/>
        </p:nvGrpSpPr>
        <p:grpSpPr>
          <a:xfrm>
            <a:off x="5277183" y="2064012"/>
            <a:ext cx="3866817" cy="2777490"/>
            <a:chOff x="7036244" y="2752016"/>
            <a:chExt cx="5155756" cy="3703320"/>
          </a:xfrm>
        </p:grpSpPr>
        <p:sp>
          <p:nvSpPr>
            <p:cNvPr id="354" name="Google Shape;354;p41"/>
            <p:cNvSpPr/>
            <p:nvPr/>
          </p:nvSpPr>
          <p:spPr>
            <a:xfrm>
              <a:off x="9432234" y="2752016"/>
              <a:ext cx="2759766" cy="549150"/>
            </a:xfrm>
            <a:custGeom>
              <a:avLst/>
              <a:gdLst/>
              <a:ahLst/>
              <a:cxnLst/>
              <a:rect l="l" t="t" r="r" b="b"/>
              <a:pathLst>
                <a:path w="2759766" h="549150" extrusionOk="0">
                  <a:moveTo>
                    <a:pt x="274575" y="0"/>
                  </a:moveTo>
                  <a:lnTo>
                    <a:pt x="276476" y="192"/>
                  </a:lnTo>
                  <a:lnTo>
                    <a:pt x="276476" y="0"/>
                  </a:lnTo>
                  <a:lnTo>
                    <a:pt x="1832666" y="0"/>
                  </a:lnTo>
                  <a:lnTo>
                    <a:pt x="2706584" y="0"/>
                  </a:lnTo>
                  <a:lnTo>
                    <a:pt x="2759766" y="0"/>
                  </a:lnTo>
                  <a:lnTo>
                    <a:pt x="2759766" y="549150"/>
                  </a:lnTo>
                  <a:lnTo>
                    <a:pt x="2706584" y="549150"/>
                  </a:lnTo>
                  <a:lnTo>
                    <a:pt x="1832666" y="549150"/>
                  </a:lnTo>
                  <a:lnTo>
                    <a:pt x="276476" y="549150"/>
                  </a:lnTo>
                  <a:lnTo>
                    <a:pt x="276476" y="548958"/>
                  </a:lnTo>
                  <a:lnTo>
                    <a:pt x="274575" y="549150"/>
                  </a:lnTo>
                  <a:cubicBezTo>
                    <a:pt x="122931" y="549150"/>
                    <a:pt x="0" y="426219"/>
                    <a:pt x="0" y="274575"/>
                  </a:cubicBezTo>
                  <a:cubicBezTo>
                    <a:pt x="0" y="122932"/>
                    <a:pt x="122931" y="0"/>
                    <a:pt x="274575" y="0"/>
                  </a:cubicBezTo>
                  <a:close/>
                </a:path>
              </a:pathLst>
            </a:custGeom>
            <a:solidFill>
              <a:srgbClr val="FE8A1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55" name="Google Shape;355;p41"/>
            <p:cNvSpPr/>
            <p:nvPr/>
          </p:nvSpPr>
          <p:spPr>
            <a:xfrm>
              <a:off x="7850557" y="5906186"/>
              <a:ext cx="4341443" cy="549150"/>
            </a:xfrm>
            <a:custGeom>
              <a:avLst/>
              <a:gdLst/>
              <a:ahLst/>
              <a:cxnLst/>
              <a:rect l="l" t="t" r="r" b="b"/>
              <a:pathLst>
                <a:path w="4341443" h="549150" extrusionOk="0">
                  <a:moveTo>
                    <a:pt x="274575" y="0"/>
                  </a:moveTo>
                  <a:lnTo>
                    <a:pt x="276477" y="192"/>
                  </a:lnTo>
                  <a:lnTo>
                    <a:pt x="276477" y="0"/>
                  </a:lnTo>
                  <a:lnTo>
                    <a:pt x="3414343" y="0"/>
                  </a:lnTo>
                  <a:lnTo>
                    <a:pt x="4288263" y="0"/>
                  </a:lnTo>
                  <a:lnTo>
                    <a:pt x="4341443" y="0"/>
                  </a:lnTo>
                  <a:lnTo>
                    <a:pt x="4341443" y="549150"/>
                  </a:lnTo>
                  <a:lnTo>
                    <a:pt x="4288263" y="549150"/>
                  </a:lnTo>
                  <a:lnTo>
                    <a:pt x="3414343"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rgbClr val="FE8A1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56" name="Google Shape;356;p41"/>
            <p:cNvSpPr/>
            <p:nvPr/>
          </p:nvSpPr>
          <p:spPr>
            <a:xfrm>
              <a:off x="7451067" y="3804028"/>
              <a:ext cx="4740933" cy="549150"/>
            </a:xfrm>
            <a:custGeom>
              <a:avLst/>
              <a:gdLst/>
              <a:ahLst/>
              <a:cxnLst/>
              <a:rect l="l" t="t" r="r" b="b"/>
              <a:pathLst>
                <a:path w="4740933" h="549150" extrusionOk="0">
                  <a:moveTo>
                    <a:pt x="274073" y="0"/>
                  </a:moveTo>
                  <a:lnTo>
                    <a:pt x="278104" y="407"/>
                  </a:lnTo>
                  <a:lnTo>
                    <a:pt x="278104" y="0"/>
                  </a:lnTo>
                  <a:lnTo>
                    <a:pt x="3813833" y="0"/>
                  </a:lnTo>
                  <a:lnTo>
                    <a:pt x="4687752" y="0"/>
                  </a:lnTo>
                  <a:lnTo>
                    <a:pt x="4740933" y="0"/>
                  </a:lnTo>
                  <a:lnTo>
                    <a:pt x="4740933" y="549150"/>
                  </a:lnTo>
                  <a:lnTo>
                    <a:pt x="4687752" y="549150"/>
                  </a:lnTo>
                  <a:lnTo>
                    <a:pt x="3813833"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rgbClr val="FE8A1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57" name="Google Shape;357;p41"/>
            <p:cNvSpPr/>
            <p:nvPr/>
          </p:nvSpPr>
          <p:spPr>
            <a:xfrm>
              <a:off x="7036244" y="4854606"/>
              <a:ext cx="5155756" cy="549150"/>
            </a:xfrm>
            <a:custGeom>
              <a:avLst/>
              <a:gdLst/>
              <a:ahLst/>
              <a:cxnLst/>
              <a:rect l="l" t="t" r="r" b="b"/>
              <a:pathLst>
                <a:path w="5155756" h="549150" extrusionOk="0">
                  <a:moveTo>
                    <a:pt x="299044" y="0"/>
                  </a:moveTo>
                  <a:lnTo>
                    <a:pt x="300889" y="171"/>
                  </a:lnTo>
                  <a:lnTo>
                    <a:pt x="300889" y="0"/>
                  </a:lnTo>
                  <a:lnTo>
                    <a:pt x="4228656" y="0"/>
                  </a:lnTo>
                  <a:lnTo>
                    <a:pt x="5103517" y="0"/>
                  </a:lnTo>
                  <a:lnTo>
                    <a:pt x="5155756" y="0"/>
                  </a:lnTo>
                  <a:lnTo>
                    <a:pt x="5155756" y="549150"/>
                  </a:lnTo>
                  <a:lnTo>
                    <a:pt x="5103517" y="549150"/>
                  </a:lnTo>
                  <a:lnTo>
                    <a:pt x="4228656"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rgbClr val="FE8A1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358" name="Google Shape;358;p41"/>
          <p:cNvSpPr/>
          <p:nvPr/>
        </p:nvSpPr>
        <p:spPr>
          <a:xfrm>
            <a:off x="6607951" y="-782425"/>
            <a:ext cx="274200" cy="2760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59" name="Google Shape;359;p41"/>
          <p:cNvSpPr/>
          <p:nvPr/>
        </p:nvSpPr>
        <p:spPr>
          <a:xfrm>
            <a:off x="7074176" y="-782425"/>
            <a:ext cx="408900" cy="4116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60" name="Google Shape;360;p41"/>
          <p:cNvSpPr/>
          <p:nvPr/>
        </p:nvSpPr>
        <p:spPr>
          <a:xfrm>
            <a:off x="6279768" y="-782425"/>
            <a:ext cx="136500" cy="1374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pic>
        <p:nvPicPr>
          <p:cNvPr id="361" name="Google Shape;361;p41"/>
          <p:cNvPicPr preferRelativeResize="0"/>
          <p:nvPr/>
        </p:nvPicPr>
        <p:blipFill rotWithShape="1">
          <a:blip r:embed="rId2">
            <a:alphaModFix/>
          </a:blip>
          <a:srcRect/>
          <a:stretch/>
        </p:blipFill>
        <p:spPr>
          <a:xfrm>
            <a:off x="6899938" y="551593"/>
            <a:ext cx="1685925" cy="304800"/>
          </a:xfrm>
          <a:prstGeom prst="rect">
            <a:avLst/>
          </a:prstGeom>
          <a:noFill/>
          <a:ln>
            <a:noFill/>
          </a:ln>
        </p:spPr>
      </p:pic>
      <p:pic>
        <p:nvPicPr>
          <p:cNvPr id="362" name="Google Shape;362;p41"/>
          <p:cNvPicPr preferRelativeResize="0"/>
          <p:nvPr/>
        </p:nvPicPr>
        <p:blipFill rotWithShape="1">
          <a:blip r:embed="rId2">
            <a:alphaModFix/>
          </a:blip>
          <a:srcRect/>
          <a:stretch/>
        </p:blipFill>
        <p:spPr>
          <a:xfrm>
            <a:off x="6899938" y="551593"/>
            <a:ext cx="1685925" cy="304800"/>
          </a:xfrm>
          <a:prstGeom prst="rect">
            <a:avLst/>
          </a:prstGeom>
          <a:noFill/>
          <a:ln>
            <a:noFill/>
          </a:ln>
        </p:spPr>
      </p:pic>
      <p:sp>
        <p:nvSpPr>
          <p:cNvPr id="363" name="Google Shape;363;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FFE2C4"/>
                </a:solidFill>
              </a:defRPr>
            </a:lvl1pPr>
            <a:lvl2pPr lvl="1" rtl="0">
              <a:buNone/>
              <a:defRPr>
                <a:solidFill>
                  <a:srgbClr val="FFE2C4"/>
                </a:solidFill>
              </a:defRPr>
            </a:lvl2pPr>
            <a:lvl3pPr lvl="2" rtl="0">
              <a:buNone/>
              <a:defRPr>
                <a:solidFill>
                  <a:srgbClr val="FFE2C4"/>
                </a:solidFill>
              </a:defRPr>
            </a:lvl3pPr>
            <a:lvl4pPr lvl="3" rtl="0">
              <a:buNone/>
              <a:defRPr>
                <a:solidFill>
                  <a:srgbClr val="FFE2C4"/>
                </a:solidFill>
              </a:defRPr>
            </a:lvl4pPr>
            <a:lvl5pPr lvl="4" rtl="0">
              <a:buNone/>
              <a:defRPr>
                <a:solidFill>
                  <a:srgbClr val="FFE2C4"/>
                </a:solidFill>
              </a:defRPr>
            </a:lvl5pPr>
            <a:lvl6pPr lvl="5" rtl="0">
              <a:buNone/>
              <a:defRPr>
                <a:solidFill>
                  <a:srgbClr val="FFE2C4"/>
                </a:solidFill>
              </a:defRPr>
            </a:lvl6pPr>
            <a:lvl7pPr lvl="6" rtl="0">
              <a:buNone/>
              <a:defRPr>
                <a:solidFill>
                  <a:srgbClr val="FFE2C4"/>
                </a:solidFill>
              </a:defRPr>
            </a:lvl7pPr>
            <a:lvl8pPr lvl="7" rtl="0">
              <a:buNone/>
              <a:defRPr>
                <a:solidFill>
                  <a:srgbClr val="FFE2C4"/>
                </a:solidFill>
              </a:defRPr>
            </a:lvl8pPr>
            <a:lvl9pPr lvl="8" rtl="0">
              <a:buNone/>
              <a:defRPr>
                <a:solidFill>
                  <a:srgbClr val="FFE2C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over White - IQVIA">
  <p:cSld name="Cover White - IQVIA">
    <p:bg>
      <p:bgPr>
        <a:solidFill>
          <a:schemeClr val="lt1"/>
        </a:solidFill>
        <a:effectLst/>
      </p:bgPr>
    </p:bg>
    <p:spTree>
      <p:nvGrpSpPr>
        <p:cNvPr id="1" name="Shape 364"/>
        <p:cNvGrpSpPr/>
        <p:nvPr/>
      </p:nvGrpSpPr>
      <p:grpSpPr>
        <a:xfrm>
          <a:off x="0" y="0"/>
          <a:ext cx="0" cy="0"/>
          <a:chOff x="0" y="0"/>
          <a:chExt cx="0" cy="0"/>
        </a:xfrm>
      </p:grpSpPr>
      <p:sp>
        <p:nvSpPr>
          <p:cNvPr id="365" name="Google Shape;365;p42"/>
          <p:cNvSpPr txBox="1"/>
          <p:nvPr/>
        </p:nvSpPr>
        <p:spPr>
          <a:xfrm>
            <a:off x="548173" y="4889961"/>
            <a:ext cx="5792100" cy="1617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7F7F7F"/>
              </a:buClr>
              <a:buSzPts val="600"/>
              <a:buFont typeface="Arial"/>
              <a:buNone/>
            </a:pPr>
            <a:r>
              <a:rPr lang="en" sz="600">
                <a:solidFill>
                  <a:srgbClr val="7F7F7F"/>
                </a:solidFill>
                <a:latin typeface="Arial"/>
                <a:ea typeface="Arial"/>
                <a:cs typeface="Arial"/>
                <a:sym typeface="Arial"/>
              </a:rPr>
              <a:t>© 2020. All rights reserved. IQVIA</a:t>
            </a:r>
            <a:r>
              <a:rPr lang="en" sz="600" baseline="30000">
                <a:solidFill>
                  <a:srgbClr val="7F7F7F"/>
                </a:solidFill>
                <a:latin typeface="Arial"/>
                <a:ea typeface="Arial"/>
                <a:cs typeface="Arial"/>
                <a:sym typeface="Arial"/>
              </a:rPr>
              <a:t>®</a:t>
            </a:r>
            <a:r>
              <a:rPr lang="en" sz="600">
                <a:solidFill>
                  <a:srgbClr val="7F7F7F"/>
                </a:solidFill>
                <a:latin typeface="Arial"/>
                <a:ea typeface="Arial"/>
                <a:cs typeface="Arial"/>
                <a:sym typeface="Arial"/>
              </a:rPr>
              <a:t> is a registered trademark of IQVIA Inc. in the United States, the European Union, and various other countries. </a:t>
            </a:r>
            <a:endParaRPr sz="600">
              <a:solidFill>
                <a:srgbClr val="7F7F7F"/>
              </a:solidFill>
              <a:latin typeface="Arial"/>
              <a:ea typeface="Arial"/>
              <a:cs typeface="Arial"/>
              <a:sym typeface="Arial"/>
            </a:endParaRPr>
          </a:p>
        </p:txBody>
      </p:sp>
      <p:sp>
        <p:nvSpPr>
          <p:cNvPr id="366" name="Google Shape;366;p42"/>
          <p:cNvSpPr txBox="1">
            <a:spLocks noGrp="1"/>
          </p:cNvSpPr>
          <p:nvPr>
            <p:ph type="body" idx="1"/>
          </p:nvPr>
        </p:nvSpPr>
        <p:spPr>
          <a:xfrm>
            <a:off x="557497" y="2761324"/>
            <a:ext cx="4762500" cy="897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00000"/>
              </a:lnSpc>
              <a:spcBef>
                <a:spcPts val="0"/>
              </a:spcBef>
              <a:spcAft>
                <a:spcPts val="0"/>
              </a:spcAft>
              <a:buClr>
                <a:schemeClr val="accent1"/>
              </a:buClr>
              <a:buSzPts val="1800"/>
              <a:buFont typeface="Arial"/>
              <a:buNone/>
              <a:defRPr sz="18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67" name="Google Shape;367;p42"/>
          <p:cNvSpPr txBox="1">
            <a:spLocks noGrp="1"/>
          </p:cNvSpPr>
          <p:nvPr>
            <p:ph type="ctrTitle"/>
          </p:nvPr>
        </p:nvSpPr>
        <p:spPr>
          <a:xfrm>
            <a:off x="557497" y="953680"/>
            <a:ext cx="5941200" cy="1681800"/>
          </a:xfrm>
          <a:prstGeom prst="rect">
            <a:avLst/>
          </a:prstGeom>
          <a:noFill/>
          <a:ln>
            <a:noFill/>
          </a:ln>
        </p:spPr>
        <p:txBody>
          <a:bodyPr spcFirstLastPara="1" wrap="square" lIns="68575" tIns="34275" rIns="68575" bIns="34275" anchor="b" anchorCtr="0">
            <a:noAutofit/>
          </a:bodyPr>
          <a:lstStyle>
            <a:lvl1pPr marR="0" lvl="0" algn="l" rtl="0">
              <a:lnSpc>
                <a:spcPct val="100000"/>
              </a:lnSpc>
              <a:spcBef>
                <a:spcPts val="0"/>
              </a:spcBef>
              <a:spcAft>
                <a:spcPts val="0"/>
              </a:spcAft>
              <a:buClr>
                <a:schemeClr val="accent2"/>
              </a:buClr>
              <a:buSzPts val="2700"/>
              <a:buFont typeface="Arial"/>
              <a:buNone/>
              <a:defRPr sz="2700" b="1" i="0" u="none" strike="noStrike" cap="none">
                <a:solidFill>
                  <a:schemeClr val="accent2"/>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368" name="Google Shape;368;p42"/>
          <p:cNvSpPr txBox="1">
            <a:spLocks noGrp="1"/>
          </p:cNvSpPr>
          <p:nvPr>
            <p:ph type="subTitle" idx="2"/>
          </p:nvPr>
        </p:nvSpPr>
        <p:spPr>
          <a:xfrm>
            <a:off x="557497" y="4138848"/>
            <a:ext cx="4762500" cy="5019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200"/>
              </a:spcBef>
              <a:spcAft>
                <a:spcPts val="0"/>
              </a:spcAft>
              <a:buClr>
                <a:schemeClr val="accent2"/>
              </a:buClr>
              <a:buSzPts val="1200"/>
              <a:buFont typeface="Arial"/>
              <a:buNone/>
              <a:defRPr sz="1200" b="0" i="0" u="none" strike="noStrike" cap="none">
                <a:solidFill>
                  <a:schemeClr val="accent2"/>
                </a:solidFill>
                <a:latin typeface="Arial"/>
                <a:ea typeface="Arial"/>
                <a:cs typeface="Arial"/>
                <a:sym typeface="Arial"/>
              </a:defRPr>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endParaRPr/>
          </a:p>
        </p:txBody>
      </p:sp>
      <p:grpSp>
        <p:nvGrpSpPr>
          <p:cNvPr id="369" name="Google Shape;369;p42"/>
          <p:cNvGrpSpPr/>
          <p:nvPr/>
        </p:nvGrpSpPr>
        <p:grpSpPr>
          <a:xfrm>
            <a:off x="5277183" y="2064012"/>
            <a:ext cx="3866817" cy="2777490"/>
            <a:chOff x="7036244" y="2752016"/>
            <a:chExt cx="5155756" cy="3703320"/>
          </a:xfrm>
        </p:grpSpPr>
        <p:sp>
          <p:nvSpPr>
            <p:cNvPr id="370" name="Google Shape;370;p42"/>
            <p:cNvSpPr/>
            <p:nvPr/>
          </p:nvSpPr>
          <p:spPr>
            <a:xfrm>
              <a:off x="9432234" y="2752016"/>
              <a:ext cx="2759766" cy="549150"/>
            </a:xfrm>
            <a:custGeom>
              <a:avLst/>
              <a:gdLst/>
              <a:ahLst/>
              <a:cxnLst/>
              <a:rect l="l" t="t" r="r" b="b"/>
              <a:pathLst>
                <a:path w="2759766" h="549150" extrusionOk="0">
                  <a:moveTo>
                    <a:pt x="274575" y="0"/>
                  </a:moveTo>
                  <a:lnTo>
                    <a:pt x="276476" y="192"/>
                  </a:lnTo>
                  <a:lnTo>
                    <a:pt x="276476" y="0"/>
                  </a:lnTo>
                  <a:lnTo>
                    <a:pt x="1832666" y="0"/>
                  </a:lnTo>
                  <a:lnTo>
                    <a:pt x="2706584" y="0"/>
                  </a:lnTo>
                  <a:lnTo>
                    <a:pt x="2759766" y="0"/>
                  </a:lnTo>
                  <a:lnTo>
                    <a:pt x="2759766" y="549150"/>
                  </a:lnTo>
                  <a:lnTo>
                    <a:pt x="2706584" y="549150"/>
                  </a:lnTo>
                  <a:lnTo>
                    <a:pt x="1832666" y="549150"/>
                  </a:lnTo>
                  <a:lnTo>
                    <a:pt x="276476" y="549150"/>
                  </a:lnTo>
                  <a:lnTo>
                    <a:pt x="276476" y="548958"/>
                  </a:lnTo>
                  <a:lnTo>
                    <a:pt x="274575" y="549150"/>
                  </a:lnTo>
                  <a:cubicBezTo>
                    <a:pt x="122931" y="549150"/>
                    <a:pt x="0" y="426219"/>
                    <a:pt x="0" y="274575"/>
                  </a:cubicBezTo>
                  <a:cubicBezTo>
                    <a:pt x="0" y="122932"/>
                    <a:pt x="122931"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71" name="Google Shape;371;p42"/>
            <p:cNvSpPr/>
            <p:nvPr/>
          </p:nvSpPr>
          <p:spPr>
            <a:xfrm>
              <a:off x="7850557" y="5906186"/>
              <a:ext cx="4341443" cy="549150"/>
            </a:xfrm>
            <a:custGeom>
              <a:avLst/>
              <a:gdLst/>
              <a:ahLst/>
              <a:cxnLst/>
              <a:rect l="l" t="t" r="r" b="b"/>
              <a:pathLst>
                <a:path w="4341443" h="549150" extrusionOk="0">
                  <a:moveTo>
                    <a:pt x="274575" y="0"/>
                  </a:moveTo>
                  <a:lnTo>
                    <a:pt x="276477" y="192"/>
                  </a:lnTo>
                  <a:lnTo>
                    <a:pt x="276477" y="0"/>
                  </a:lnTo>
                  <a:lnTo>
                    <a:pt x="3414343" y="0"/>
                  </a:lnTo>
                  <a:lnTo>
                    <a:pt x="4288263" y="0"/>
                  </a:lnTo>
                  <a:lnTo>
                    <a:pt x="4341443" y="0"/>
                  </a:lnTo>
                  <a:lnTo>
                    <a:pt x="4341443" y="549150"/>
                  </a:lnTo>
                  <a:lnTo>
                    <a:pt x="4288263" y="549150"/>
                  </a:lnTo>
                  <a:lnTo>
                    <a:pt x="3414343"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72" name="Google Shape;372;p42"/>
            <p:cNvSpPr/>
            <p:nvPr/>
          </p:nvSpPr>
          <p:spPr>
            <a:xfrm>
              <a:off x="7451067" y="3804028"/>
              <a:ext cx="4740933" cy="549150"/>
            </a:xfrm>
            <a:custGeom>
              <a:avLst/>
              <a:gdLst/>
              <a:ahLst/>
              <a:cxnLst/>
              <a:rect l="l" t="t" r="r" b="b"/>
              <a:pathLst>
                <a:path w="4740933" h="549150" extrusionOk="0">
                  <a:moveTo>
                    <a:pt x="274073" y="0"/>
                  </a:moveTo>
                  <a:lnTo>
                    <a:pt x="278104" y="407"/>
                  </a:lnTo>
                  <a:lnTo>
                    <a:pt x="278104" y="0"/>
                  </a:lnTo>
                  <a:lnTo>
                    <a:pt x="3813833" y="0"/>
                  </a:lnTo>
                  <a:lnTo>
                    <a:pt x="4687752" y="0"/>
                  </a:lnTo>
                  <a:lnTo>
                    <a:pt x="4740933" y="0"/>
                  </a:lnTo>
                  <a:lnTo>
                    <a:pt x="4740933" y="549150"/>
                  </a:lnTo>
                  <a:lnTo>
                    <a:pt x="4687752" y="549150"/>
                  </a:lnTo>
                  <a:lnTo>
                    <a:pt x="3813833"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73" name="Google Shape;373;p42"/>
            <p:cNvSpPr/>
            <p:nvPr/>
          </p:nvSpPr>
          <p:spPr>
            <a:xfrm>
              <a:off x="7036244" y="4854606"/>
              <a:ext cx="5155756" cy="549150"/>
            </a:xfrm>
            <a:custGeom>
              <a:avLst/>
              <a:gdLst/>
              <a:ahLst/>
              <a:cxnLst/>
              <a:rect l="l" t="t" r="r" b="b"/>
              <a:pathLst>
                <a:path w="5155756" h="549150" extrusionOk="0">
                  <a:moveTo>
                    <a:pt x="299044" y="0"/>
                  </a:moveTo>
                  <a:lnTo>
                    <a:pt x="300889" y="171"/>
                  </a:lnTo>
                  <a:lnTo>
                    <a:pt x="300889" y="0"/>
                  </a:lnTo>
                  <a:lnTo>
                    <a:pt x="4228656" y="0"/>
                  </a:lnTo>
                  <a:lnTo>
                    <a:pt x="5103517" y="0"/>
                  </a:lnTo>
                  <a:lnTo>
                    <a:pt x="5155756" y="0"/>
                  </a:lnTo>
                  <a:lnTo>
                    <a:pt x="5155756" y="549150"/>
                  </a:lnTo>
                  <a:lnTo>
                    <a:pt x="5103517" y="549150"/>
                  </a:lnTo>
                  <a:lnTo>
                    <a:pt x="4228656"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374" name="Google Shape;374;p42"/>
          <p:cNvSpPr/>
          <p:nvPr/>
        </p:nvSpPr>
        <p:spPr>
          <a:xfrm>
            <a:off x="6607951" y="-782425"/>
            <a:ext cx="274200" cy="2760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75" name="Google Shape;375;p42"/>
          <p:cNvSpPr/>
          <p:nvPr/>
        </p:nvSpPr>
        <p:spPr>
          <a:xfrm>
            <a:off x="7074176" y="-782425"/>
            <a:ext cx="408900" cy="4116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76" name="Google Shape;376;p42"/>
          <p:cNvSpPr/>
          <p:nvPr/>
        </p:nvSpPr>
        <p:spPr>
          <a:xfrm>
            <a:off x="6279768" y="-782425"/>
            <a:ext cx="136500" cy="1374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pic>
        <p:nvPicPr>
          <p:cNvPr id="377" name="Google Shape;377;p42"/>
          <p:cNvPicPr preferRelativeResize="0"/>
          <p:nvPr/>
        </p:nvPicPr>
        <p:blipFill rotWithShape="1">
          <a:blip r:embed="rId2">
            <a:alphaModFix/>
          </a:blip>
          <a:srcRect/>
          <a:stretch/>
        </p:blipFill>
        <p:spPr>
          <a:xfrm>
            <a:off x="6899938" y="551593"/>
            <a:ext cx="1685925" cy="304800"/>
          </a:xfrm>
          <a:prstGeom prst="rect">
            <a:avLst/>
          </a:prstGeom>
          <a:noFill/>
          <a:ln>
            <a:noFill/>
          </a:ln>
        </p:spPr>
      </p:pic>
      <p:pic>
        <p:nvPicPr>
          <p:cNvPr id="378" name="Google Shape;378;p42"/>
          <p:cNvPicPr preferRelativeResize="0"/>
          <p:nvPr/>
        </p:nvPicPr>
        <p:blipFill rotWithShape="1">
          <a:blip r:embed="rId2">
            <a:alphaModFix/>
          </a:blip>
          <a:srcRect/>
          <a:stretch/>
        </p:blipFill>
        <p:spPr>
          <a:xfrm>
            <a:off x="6899938" y="551593"/>
            <a:ext cx="1685925" cy="304800"/>
          </a:xfrm>
          <a:prstGeom prst="rect">
            <a:avLst/>
          </a:prstGeom>
          <a:noFill/>
          <a:ln>
            <a:noFill/>
          </a:ln>
        </p:spPr>
      </p:pic>
      <p:sp>
        <p:nvSpPr>
          <p:cNvPr id="379" name="Google Shape;379;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over Co-Brand - IQVIA">
  <p:cSld name="Cover Co-Brand - IQVIA">
    <p:bg>
      <p:bgPr>
        <a:solidFill>
          <a:schemeClr val="lt1"/>
        </a:solidFill>
        <a:effectLst/>
      </p:bgPr>
    </p:bg>
    <p:spTree>
      <p:nvGrpSpPr>
        <p:cNvPr id="1" name="Shape 380"/>
        <p:cNvGrpSpPr/>
        <p:nvPr/>
      </p:nvGrpSpPr>
      <p:grpSpPr>
        <a:xfrm>
          <a:off x="0" y="0"/>
          <a:ext cx="0" cy="0"/>
          <a:chOff x="0" y="0"/>
          <a:chExt cx="0" cy="0"/>
        </a:xfrm>
      </p:grpSpPr>
      <p:sp>
        <p:nvSpPr>
          <p:cNvPr id="381" name="Google Shape;381;p43"/>
          <p:cNvSpPr txBox="1"/>
          <p:nvPr/>
        </p:nvSpPr>
        <p:spPr>
          <a:xfrm>
            <a:off x="548173" y="4889961"/>
            <a:ext cx="5792100" cy="1617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7F7F7F"/>
              </a:buClr>
              <a:buSzPts val="600"/>
              <a:buFont typeface="Arial"/>
              <a:buNone/>
            </a:pPr>
            <a:r>
              <a:rPr lang="en" sz="600">
                <a:solidFill>
                  <a:srgbClr val="7F7F7F"/>
                </a:solidFill>
                <a:latin typeface="Arial"/>
                <a:ea typeface="Arial"/>
                <a:cs typeface="Arial"/>
                <a:sym typeface="Arial"/>
              </a:rPr>
              <a:t>© 2020. All rights reserved. IQVIA</a:t>
            </a:r>
            <a:r>
              <a:rPr lang="en" sz="600" baseline="30000">
                <a:solidFill>
                  <a:srgbClr val="7F7F7F"/>
                </a:solidFill>
                <a:latin typeface="Arial"/>
                <a:ea typeface="Arial"/>
                <a:cs typeface="Arial"/>
                <a:sym typeface="Arial"/>
              </a:rPr>
              <a:t>®</a:t>
            </a:r>
            <a:r>
              <a:rPr lang="en" sz="600">
                <a:solidFill>
                  <a:srgbClr val="7F7F7F"/>
                </a:solidFill>
                <a:latin typeface="Arial"/>
                <a:ea typeface="Arial"/>
                <a:cs typeface="Arial"/>
                <a:sym typeface="Arial"/>
              </a:rPr>
              <a:t> is a registered trademark of IQVIA Inc. in the United States, the European Union, and various other countries. </a:t>
            </a:r>
            <a:endParaRPr sz="600">
              <a:solidFill>
                <a:srgbClr val="7F7F7F"/>
              </a:solidFill>
              <a:latin typeface="Arial"/>
              <a:ea typeface="Arial"/>
              <a:cs typeface="Arial"/>
              <a:sym typeface="Arial"/>
            </a:endParaRPr>
          </a:p>
        </p:txBody>
      </p:sp>
      <p:sp>
        <p:nvSpPr>
          <p:cNvPr id="382" name="Google Shape;382;p43"/>
          <p:cNvSpPr txBox="1">
            <a:spLocks noGrp="1"/>
          </p:cNvSpPr>
          <p:nvPr>
            <p:ph type="body" idx="1"/>
          </p:nvPr>
        </p:nvSpPr>
        <p:spPr>
          <a:xfrm>
            <a:off x="557497" y="2761324"/>
            <a:ext cx="4762500" cy="897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00000"/>
              </a:lnSpc>
              <a:spcBef>
                <a:spcPts val="0"/>
              </a:spcBef>
              <a:spcAft>
                <a:spcPts val="0"/>
              </a:spcAft>
              <a:buClr>
                <a:schemeClr val="accent1"/>
              </a:buClr>
              <a:buSzPts val="1800"/>
              <a:buFont typeface="Arial"/>
              <a:buNone/>
              <a:defRPr sz="18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83" name="Google Shape;383;p43"/>
          <p:cNvSpPr txBox="1">
            <a:spLocks noGrp="1"/>
          </p:cNvSpPr>
          <p:nvPr>
            <p:ph type="ctrTitle"/>
          </p:nvPr>
        </p:nvSpPr>
        <p:spPr>
          <a:xfrm>
            <a:off x="557497" y="953680"/>
            <a:ext cx="5941200" cy="1681800"/>
          </a:xfrm>
          <a:prstGeom prst="rect">
            <a:avLst/>
          </a:prstGeom>
          <a:noFill/>
          <a:ln>
            <a:noFill/>
          </a:ln>
        </p:spPr>
        <p:txBody>
          <a:bodyPr spcFirstLastPara="1" wrap="square" lIns="68575" tIns="34275" rIns="68575" bIns="34275" anchor="b" anchorCtr="0">
            <a:noAutofit/>
          </a:bodyPr>
          <a:lstStyle>
            <a:lvl1pPr marR="0" lvl="0" algn="l" rtl="0">
              <a:lnSpc>
                <a:spcPct val="100000"/>
              </a:lnSpc>
              <a:spcBef>
                <a:spcPts val="0"/>
              </a:spcBef>
              <a:spcAft>
                <a:spcPts val="0"/>
              </a:spcAft>
              <a:buClr>
                <a:schemeClr val="accent2"/>
              </a:buClr>
              <a:buSzPts val="2700"/>
              <a:buFont typeface="Arial"/>
              <a:buNone/>
              <a:defRPr sz="2700" b="1" i="0" u="none" strike="noStrike" cap="none">
                <a:solidFill>
                  <a:schemeClr val="accent2"/>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384" name="Google Shape;384;p43"/>
          <p:cNvSpPr txBox="1">
            <a:spLocks noGrp="1"/>
          </p:cNvSpPr>
          <p:nvPr>
            <p:ph type="subTitle" idx="2"/>
          </p:nvPr>
        </p:nvSpPr>
        <p:spPr>
          <a:xfrm>
            <a:off x="557497" y="4138848"/>
            <a:ext cx="4762500" cy="5019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200"/>
              </a:spcBef>
              <a:spcAft>
                <a:spcPts val="0"/>
              </a:spcAft>
              <a:buClr>
                <a:schemeClr val="accent2"/>
              </a:buClr>
              <a:buSzPts val="1200"/>
              <a:buFont typeface="Arial"/>
              <a:buNone/>
              <a:defRPr sz="1200" b="0" i="0" u="none" strike="noStrike" cap="none">
                <a:solidFill>
                  <a:schemeClr val="accent2"/>
                </a:solidFill>
                <a:latin typeface="Arial"/>
                <a:ea typeface="Arial"/>
                <a:cs typeface="Arial"/>
                <a:sym typeface="Arial"/>
              </a:defRPr>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endParaRPr/>
          </a:p>
        </p:txBody>
      </p:sp>
      <p:sp>
        <p:nvSpPr>
          <p:cNvPr id="385" name="Google Shape;385;p43"/>
          <p:cNvSpPr txBox="1">
            <a:spLocks noGrp="1"/>
          </p:cNvSpPr>
          <p:nvPr>
            <p:ph type="body" idx="3"/>
          </p:nvPr>
        </p:nvSpPr>
        <p:spPr>
          <a:xfrm>
            <a:off x="5516474" y="3640955"/>
            <a:ext cx="1743000" cy="1006500"/>
          </a:xfrm>
          <a:prstGeom prst="rect">
            <a:avLst/>
          </a:prstGeom>
          <a:solidFill>
            <a:srgbClr val="DA291C"/>
          </a:solidFill>
          <a:ln>
            <a:noFill/>
          </a:ln>
        </p:spPr>
        <p:txBody>
          <a:bodyPr spcFirstLastPara="1" wrap="square" lIns="68575" tIns="34275" rIns="68575" bIns="34275" anchor="t" anchorCtr="0">
            <a:noAutofit/>
          </a:bodyPr>
          <a:lstStyle>
            <a:lvl1pPr marL="457200" marR="0" lvl="0" indent="-228600" algn="l" rtl="0">
              <a:lnSpc>
                <a:spcPct val="100000"/>
              </a:lnSpc>
              <a:spcBef>
                <a:spcPts val="0"/>
              </a:spcBef>
              <a:spcAft>
                <a:spcPts val="0"/>
              </a:spcAft>
              <a:buClr>
                <a:schemeClr val="lt1"/>
              </a:buClr>
              <a:buSzPts val="800"/>
              <a:buFont typeface="Arial"/>
              <a:buNone/>
              <a:defRPr sz="800" b="0" i="0" u="none" strike="noStrike" cap="none">
                <a:solidFill>
                  <a:schemeClr val="l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86" name="Google Shape;386;p43"/>
          <p:cNvSpPr/>
          <p:nvPr/>
        </p:nvSpPr>
        <p:spPr>
          <a:xfrm>
            <a:off x="6607951" y="-782425"/>
            <a:ext cx="274200" cy="2760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87" name="Google Shape;387;p43"/>
          <p:cNvSpPr/>
          <p:nvPr/>
        </p:nvSpPr>
        <p:spPr>
          <a:xfrm>
            <a:off x="7074176" y="-782425"/>
            <a:ext cx="408900" cy="4116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88" name="Google Shape;388;p43"/>
          <p:cNvSpPr/>
          <p:nvPr/>
        </p:nvSpPr>
        <p:spPr>
          <a:xfrm>
            <a:off x="6279768" y="-782425"/>
            <a:ext cx="136500" cy="137400"/>
          </a:xfrm>
          <a:prstGeom prst="rect">
            <a:avLst/>
          </a:prstGeom>
          <a:solidFill>
            <a:srgbClr val="ECECE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nvGrpSpPr>
          <p:cNvPr id="389" name="Google Shape;389;p43"/>
          <p:cNvGrpSpPr/>
          <p:nvPr/>
        </p:nvGrpSpPr>
        <p:grpSpPr>
          <a:xfrm>
            <a:off x="7456148" y="2853021"/>
            <a:ext cx="1687852" cy="1988481"/>
            <a:chOff x="9941531" y="3804028"/>
            <a:chExt cx="2250469" cy="2651308"/>
          </a:xfrm>
        </p:grpSpPr>
        <p:sp>
          <p:nvSpPr>
            <p:cNvPr id="390" name="Google Shape;390;p43"/>
            <p:cNvSpPr/>
            <p:nvPr/>
          </p:nvSpPr>
          <p:spPr>
            <a:xfrm>
              <a:off x="10755844" y="5906186"/>
              <a:ext cx="1436156" cy="549150"/>
            </a:xfrm>
            <a:custGeom>
              <a:avLst/>
              <a:gdLst/>
              <a:ahLst/>
              <a:cxnLst/>
              <a:rect l="l" t="t" r="r" b="b"/>
              <a:pathLst>
                <a:path w="1436156" h="549150" extrusionOk="0">
                  <a:moveTo>
                    <a:pt x="274575" y="0"/>
                  </a:moveTo>
                  <a:lnTo>
                    <a:pt x="276477" y="192"/>
                  </a:lnTo>
                  <a:lnTo>
                    <a:pt x="276477" y="0"/>
                  </a:lnTo>
                  <a:lnTo>
                    <a:pt x="1436156" y="0"/>
                  </a:lnTo>
                  <a:lnTo>
                    <a:pt x="1436156"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91" name="Google Shape;391;p43"/>
            <p:cNvSpPr/>
            <p:nvPr/>
          </p:nvSpPr>
          <p:spPr>
            <a:xfrm>
              <a:off x="10356354" y="3804028"/>
              <a:ext cx="1835646" cy="549150"/>
            </a:xfrm>
            <a:custGeom>
              <a:avLst/>
              <a:gdLst/>
              <a:ahLst/>
              <a:cxnLst/>
              <a:rect l="l" t="t" r="r" b="b"/>
              <a:pathLst>
                <a:path w="1835646" h="549150" extrusionOk="0">
                  <a:moveTo>
                    <a:pt x="274073" y="0"/>
                  </a:moveTo>
                  <a:lnTo>
                    <a:pt x="278104" y="407"/>
                  </a:lnTo>
                  <a:lnTo>
                    <a:pt x="278104" y="0"/>
                  </a:lnTo>
                  <a:lnTo>
                    <a:pt x="1835646" y="0"/>
                  </a:lnTo>
                  <a:lnTo>
                    <a:pt x="1835646"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392" name="Google Shape;392;p43"/>
            <p:cNvSpPr/>
            <p:nvPr/>
          </p:nvSpPr>
          <p:spPr>
            <a:xfrm>
              <a:off x="9941531" y="4854606"/>
              <a:ext cx="2250469" cy="549150"/>
            </a:xfrm>
            <a:custGeom>
              <a:avLst/>
              <a:gdLst/>
              <a:ahLst/>
              <a:cxnLst/>
              <a:rect l="l" t="t" r="r" b="b"/>
              <a:pathLst>
                <a:path w="2250469" h="549150" extrusionOk="0">
                  <a:moveTo>
                    <a:pt x="299044" y="0"/>
                  </a:moveTo>
                  <a:lnTo>
                    <a:pt x="300889" y="171"/>
                  </a:lnTo>
                  <a:lnTo>
                    <a:pt x="300889" y="0"/>
                  </a:lnTo>
                  <a:lnTo>
                    <a:pt x="2250469" y="0"/>
                  </a:lnTo>
                  <a:lnTo>
                    <a:pt x="2250469"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pic>
        <p:nvPicPr>
          <p:cNvPr id="393" name="Google Shape;393;p43"/>
          <p:cNvPicPr preferRelativeResize="0"/>
          <p:nvPr/>
        </p:nvPicPr>
        <p:blipFill rotWithShape="1">
          <a:blip r:embed="rId2">
            <a:alphaModFix/>
          </a:blip>
          <a:srcRect/>
          <a:stretch/>
        </p:blipFill>
        <p:spPr>
          <a:xfrm>
            <a:off x="6899938" y="551593"/>
            <a:ext cx="1685925" cy="304800"/>
          </a:xfrm>
          <a:prstGeom prst="rect">
            <a:avLst/>
          </a:prstGeom>
          <a:noFill/>
          <a:ln>
            <a:noFill/>
          </a:ln>
        </p:spPr>
      </p:pic>
      <p:pic>
        <p:nvPicPr>
          <p:cNvPr id="394" name="Google Shape;394;p43"/>
          <p:cNvPicPr preferRelativeResize="0"/>
          <p:nvPr/>
        </p:nvPicPr>
        <p:blipFill rotWithShape="1">
          <a:blip r:embed="rId2">
            <a:alphaModFix/>
          </a:blip>
          <a:srcRect/>
          <a:stretch/>
        </p:blipFill>
        <p:spPr>
          <a:xfrm>
            <a:off x="6899938" y="551593"/>
            <a:ext cx="1685925" cy="304800"/>
          </a:xfrm>
          <a:prstGeom prst="rect">
            <a:avLst/>
          </a:prstGeom>
          <a:noFill/>
          <a:ln>
            <a:noFill/>
          </a:ln>
        </p:spPr>
      </p:pic>
      <p:sp>
        <p:nvSpPr>
          <p:cNvPr id="395" name="Google Shape;395;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Content - IQVIA">
  <p:cSld name="Title and Content - IQVIA">
    <p:spTree>
      <p:nvGrpSpPr>
        <p:cNvPr id="1" name="Shape 396"/>
        <p:cNvGrpSpPr/>
        <p:nvPr/>
      </p:nvGrpSpPr>
      <p:grpSpPr>
        <a:xfrm>
          <a:off x="0" y="0"/>
          <a:ext cx="0" cy="0"/>
          <a:chOff x="0" y="0"/>
          <a:chExt cx="0" cy="0"/>
        </a:xfrm>
      </p:grpSpPr>
      <p:sp>
        <p:nvSpPr>
          <p:cNvPr id="397" name="Google Shape;397;p44"/>
          <p:cNvSpPr txBox="1">
            <a:spLocks noGrp="1"/>
          </p:cNvSpPr>
          <p:nvPr>
            <p:ph type="body" idx="1"/>
          </p:nvPr>
        </p:nvSpPr>
        <p:spPr>
          <a:xfrm>
            <a:off x="288521" y="964769"/>
            <a:ext cx="8503800" cy="37455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98" name="Google Shape;398;p44"/>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399" name="Google Shape;399;p44"/>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400" name="Google Shape;400;p44"/>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401" name="Google Shape;401;p44"/>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402" name="Google Shape;402;p44"/>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403" name="Google Shape;403;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Content_Callout Opt1 - IQVIA">
  <p:cSld name="Title and Content_Callout Opt1 - IQVIA">
    <p:spTree>
      <p:nvGrpSpPr>
        <p:cNvPr id="1" name="Shape 404"/>
        <p:cNvGrpSpPr/>
        <p:nvPr/>
      </p:nvGrpSpPr>
      <p:grpSpPr>
        <a:xfrm>
          <a:off x="0" y="0"/>
          <a:ext cx="0" cy="0"/>
          <a:chOff x="0" y="0"/>
          <a:chExt cx="0" cy="0"/>
        </a:xfrm>
      </p:grpSpPr>
      <p:pic>
        <p:nvPicPr>
          <p:cNvPr id="405" name="Google Shape;405;p45"/>
          <p:cNvPicPr preferRelativeResize="0"/>
          <p:nvPr/>
        </p:nvPicPr>
        <p:blipFill rotWithShape="1">
          <a:blip r:embed="rId2">
            <a:alphaModFix/>
          </a:blip>
          <a:srcRect/>
          <a:stretch/>
        </p:blipFill>
        <p:spPr>
          <a:xfrm>
            <a:off x="7782224" y="4901996"/>
            <a:ext cx="857250" cy="161925"/>
          </a:xfrm>
          <a:prstGeom prst="rect">
            <a:avLst/>
          </a:prstGeom>
          <a:noFill/>
          <a:ln>
            <a:noFill/>
          </a:ln>
        </p:spPr>
      </p:pic>
      <p:cxnSp>
        <p:nvCxnSpPr>
          <p:cNvPr id="406" name="Google Shape;406;p45"/>
          <p:cNvCxnSpPr/>
          <p:nvPr/>
        </p:nvCxnSpPr>
        <p:spPr>
          <a:xfrm>
            <a:off x="6099047" y="1338695"/>
            <a:ext cx="3111300" cy="0"/>
          </a:xfrm>
          <a:prstGeom prst="straightConnector1">
            <a:avLst/>
          </a:prstGeom>
          <a:noFill/>
          <a:ln w="25400" cap="rnd" cmpd="sng">
            <a:solidFill>
              <a:schemeClr val="accent2"/>
            </a:solidFill>
            <a:prstDash val="solid"/>
            <a:round/>
            <a:headEnd type="none" w="sm" len="sm"/>
            <a:tailEnd type="none" w="sm" len="sm"/>
          </a:ln>
        </p:spPr>
      </p:cxnSp>
      <p:sp>
        <p:nvSpPr>
          <p:cNvPr id="407" name="Google Shape;407;p45"/>
          <p:cNvSpPr txBox="1">
            <a:spLocks noGrp="1"/>
          </p:cNvSpPr>
          <p:nvPr>
            <p:ph type="body" idx="1"/>
          </p:nvPr>
        </p:nvSpPr>
        <p:spPr>
          <a:xfrm>
            <a:off x="288521" y="1276970"/>
            <a:ext cx="5619300" cy="34332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08" name="Google Shape;408;p45"/>
          <p:cNvSpPr txBox="1">
            <a:spLocks noGrp="1"/>
          </p:cNvSpPr>
          <p:nvPr>
            <p:ph type="body" idx="2"/>
          </p:nvPr>
        </p:nvSpPr>
        <p:spPr>
          <a:xfrm>
            <a:off x="6099047" y="1407268"/>
            <a:ext cx="2823600" cy="3303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25000"/>
              </a:lnSpc>
              <a:spcBef>
                <a:spcPts val="0"/>
              </a:spcBef>
              <a:spcAft>
                <a:spcPts val="0"/>
              </a:spcAft>
              <a:buClr>
                <a:schemeClr val="accent2"/>
              </a:buClr>
              <a:buSzPts val="1500"/>
              <a:buFont typeface="Arial"/>
              <a:buNone/>
              <a:defRPr sz="1500" b="1" i="0" u="none" strike="noStrike" cap="none">
                <a:solidFill>
                  <a:schemeClr val="accent2"/>
                </a:solidFill>
                <a:latin typeface="Arial"/>
                <a:ea typeface="Arial"/>
                <a:cs typeface="Arial"/>
                <a:sym typeface="Arial"/>
              </a:defRPr>
            </a:lvl1pPr>
            <a:lvl2pPr marL="914400" marR="0" lvl="1" indent="-285750" algn="l" rtl="0">
              <a:lnSpc>
                <a:spcPct val="100000"/>
              </a:lnSpc>
              <a:spcBef>
                <a:spcPts val="400"/>
              </a:spcBef>
              <a:spcAft>
                <a:spcPts val="0"/>
              </a:spcAft>
              <a:buClr>
                <a:schemeClr val="accent1"/>
              </a:buClr>
              <a:buSzPts val="900"/>
              <a:buFont typeface="Arial"/>
              <a:buChar char="•"/>
              <a:defRPr sz="900" b="0" i="0" u="none" strike="noStrike" cap="none">
                <a:solidFill>
                  <a:schemeClr val="accent1"/>
                </a:solidFill>
                <a:latin typeface="Arial"/>
                <a:ea typeface="Arial"/>
                <a:cs typeface="Arial"/>
                <a:sym typeface="Arial"/>
              </a:defRPr>
            </a:lvl2pPr>
            <a:lvl3pPr marL="1371600" marR="0" lvl="2" indent="-285750" algn="l" rtl="0">
              <a:lnSpc>
                <a:spcPct val="100000"/>
              </a:lnSpc>
              <a:spcBef>
                <a:spcPts val="400"/>
              </a:spcBef>
              <a:spcAft>
                <a:spcPts val="0"/>
              </a:spcAft>
              <a:buClr>
                <a:schemeClr val="lt1"/>
              </a:buClr>
              <a:buSzPts val="900"/>
              <a:buFont typeface="Arial"/>
              <a:buChar char="•"/>
              <a:defRPr sz="900" b="0" i="0" u="none" strike="noStrike" cap="none">
                <a:solidFill>
                  <a:schemeClr val="lt1"/>
                </a:solidFill>
                <a:latin typeface="Arial"/>
                <a:ea typeface="Arial"/>
                <a:cs typeface="Arial"/>
                <a:sym typeface="Arial"/>
              </a:defRPr>
            </a:lvl3pPr>
            <a:lvl4pPr marL="1828800" marR="0" lvl="3" indent="-330200" algn="l" rtl="0">
              <a:lnSpc>
                <a:spcPct val="90000"/>
              </a:lnSpc>
              <a:spcBef>
                <a:spcPts val="40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09" name="Google Shape;409;p45"/>
          <p:cNvSpPr txBox="1">
            <a:spLocks noGrp="1"/>
          </p:cNvSpPr>
          <p:nvPr>
            <p:ph type="body" idx="3"/>
          </p:nvPr>
        </p:nvSpPr>
        <p:spPr>
          <a:xfrm>
            <a:off x="288521" y="811370"/>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10" name="Google Shape;410;p45"/>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411" name="Google Shape;411;p45"/>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412" name="Google Shape;412;p45"/>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413" name="Google Shape;413;p45"/>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414" name="Google Shape;414;p4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Content_Callout Opt2 - IQVIA">
  <p:cSld name="Title and Content_Callout Opt2 - IQVIA">
    <p:spTree>
      <p:nvGrpSpPr>
        <p:cNvPr id="1" name="Shape 415"/>
        <p:cNvGrpSpPr/>
        <p:nvPr/>
      </p:nvGrpSpPr>
      <p:grpSpPr>
        <a:xfrm>
          <a:off x="0" y="0"/>
          <a:ext cx="0" cy="0"/>
          <a:chOff x="0" y="0"/>
          <a:chExt cx="0" cy="0"/>
        </a:xfrm>
      </p:grpSpPr>
      <p:sp>
        <p:nvSpPr>
          <p:cNvPr id="416" name="Google Shape;416;p46"/>
          <p:cNvSpPr txBox="1">
            <a:spLocks noGrp="1"/>
          </p:cNvSpPr>
          <p:nvPr>
            <p:ph type="body" idx="1"/>
          </p:nvPr>
        </p:nvSpPr>
        <p:spPr>
          <a:xfrm>
            <a:off x="288521" y="1276970"/>
            <a:ext cx="5619300" cy="34332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17" name="Google Shape;417;p46"/>
          <p:cNvSpPr txBox="1">
            <a:spLocks noGrp="1"/>
          </p:cNvSpPr>
          <p:nvPr>
            <p:ph type="body" idx="2"/>
          </p:nvPr>
        </p:nvSpPr>
        <p:spPr>
          <a:xfrm>
            <a:off x="6099047" y="1407268"/>
            <a:ext cx="2823600" cy="3303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25000"/>
              </a:lnSpc>
              <a:spcBef>
                <a:spcPts val="0"/>
              </a:spcBef>
              <a:spcAft>
                <a:spcPts val="0"/>
              </a:spcAft>
              <a:buClr>
                <a:schemeClr val="accent1"/>
              </a:buClr>
              <a:buSzPts val="1500"/>
              <a:buFont typeface="Arial"/>
              <a:buNone/>
              <a:defRPr sz="1500" b="1" i="0" u="none" strike="noStrike" cap="none">
                <a:solidFill>
                  <a:schemeClr val="accent1"/>
                </a:solidFill>
                <a:latin typeface="Arial"/>
                <a:ea typeface="Arial"/>
                <a:cs typeface="Arial"/>
                <a:sym typeface="Arial"/>
              </a:defRPr>
            </a:lvl1pPr>
            <a:lvl2pPr marL="914400" marR="0" lvl="1" indent="-285750" algn="l" rtl="0">
              <a:lnSpc>
                <a:spcPct val="100000"/>
              </a:lnSpc>
              <a:spcBef>
                <a:spcPts val="400"/>
              </a:spcBef>
              <a:spcAft>
                <a:spcPts val="0"/>
              </a:spcAft>
              <a:buClr>
                <a:schemeClr val="accent1"/>
              </a:buClr>
              <a:buSzPts val="900"/>
              <a:buFont typeface="Arial"/>
              <a:buChar char="•"/>
              <a:defRPr sz="900" b="0" i="0" u="none" strike="noStrike" cap="none">
                <a:solidFill>
                  <a:schemeClr val="accent1"/>
                </a:solidFill>
                <a:latin typeface="Arial"/>
                <a:ea typeface="Arial"/>
                <a:cs typeface="Arial"/>
                <a:sym typeface="Arial"/>
              </a:defRPr>
            </a:lvl2pPr>
            <a:lvl3pPr marL="1371600" marR="0" lvl="2" indent="-285750" algn="l" rtl="0">
              <a:lnSpc>
                <a:spcPct val="100000"/>
              </a:lnSpc>
              <a:spcBef>
                <a:spcPts val="400"/>
              </a:spcBef>
              <a:spcAft>
                <a:spcPts val="0"/>
              </a:spcAft>
              <a:buClr>
                <a:schemeClr val="lt1"/>
              </a:buClr>
              <a:buSzPts val="900"/>
              <a:buFont typeface="Arial"/>
              <a:buChar char="•"/>
              <a:defRPr sz="900" b="0" i="0" u="none" strike="noStrike" cap="none">
                <a:solidFill>
                  <a:schemeClr val="lt1"/>
                </a:solidFill>
                <a:latin typeface="Arial"/>
                <a:ea typeface="Arial"/>
                <a:cs typeface="Arial"/>
                <a:sym typeface="Arial"/>
              </a:defRPr>
            </a:lvl3pPr>
            <a:lvl4pPr marL="1828800" marR="0" lvl="3" indent="-330200" algn="l" rtl="0">
              <a:lnSpc>
                <a:spcPct val="90000"/>
              </a:lnSpc>
              <a:spcBef>
                <a:spcPts val="40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18" name="Google Shape;418;p46"/>
          <p:cNvSpPr txBox="1">
            <a:spLocks noGrp="1"/>
          </p:cNvSpPr>
          <p:nvPr>
            <p:ph type="body" idx="3"/>
          </p:nvPr>
        </p:nvSpPr>
        <p:spPr>
          <a:xfrm>
            <a:off x="288521" y="811370"/>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19" name="Google Shape;419;p46"/>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420" name="Google Shape;420;p46"/>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cxnSp>
        <p:nvCxnSpPr>
          <p:cNvPr id="421" name="Google Shape;421;p46"/>
          <p:cNvCxnSpPr/>
          <p:nvPr/>
        </p:nvCxnSpPr>
        <p:spPr>
          <a:xfrm>
            <a:off x="6099047" y="1338695"/>
            <a:ext cx="3111300" cy="0"/>
          </a:xfrm>
          <a:prstGeom prst="straightConnector1">
            <a:avLst/>
          </a:prstGeom>
          <a:noFill/>
          <a:ln w="25400" cap="rnd" cmpd="sng">
            <a:solidFill>
              <a:schemeClr val="accent1"/>
            </a:solidFill>
            <a:prstDash val="solid"/>
            <a:round/>
            <a:headEnd type="none" w="sm" len="sm"/>
            <a:tailEnd type="none" w="sm" len="sm"/>
          </a:ln>
        </p:spPr>
      </p:cxnSp>
      <p:sp>
        <p:nvSpPr>
          <p:cNvPr id="422" name="Google Shape;422;p46"/>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423" name="Google Shape;423;p46"/>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424" name="Google Shape;424;p46"/>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425" name="Google Shape;425;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wo Column_NoSubhead - IQVIA">
  <p:cSld name="Two Column_NoSubhead - IQVIA">
    <p:spTree>
      <p:nvGrpSpPr>
        <p:cNvPr id="1" name="Shape 426"/>
        <p:cNvGrpSpPr/>
        <p:nvPr/>
      </p:nvGrpSpPr>
      <p:grpSpPr>
        <a:xfrm>
          <a:off x="0" y="0"/>
          <a:ext cx="0" cy="0"/>
          <a:chOff x="0" y="0"/>
          <a:chExt cx="0" cy="0"/>
        </a:xfrm>
      </p:grpSpPr>
      <p:sp>
        <p:nvSpPr>
          <p:cNvPr id="427" name="Google Shape;427;p47"/>
          <p:cNvSpPr txBox="1">
            <a:spLocks noGrp="1"/>
          </p:cNvSpPr>
          <p:nvPr>
            <p:ph type="body" idx="1"/>
          </p:nvPr>
        </p:nvSpPr>
        <p:spPr>
          <a:xfrm>
            <a:off x="4643351" y="964768"/>
            <a:ext cx="4149000" cy="37455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28" name="Google Shape;428;p47"/>
          <p:cNvSpPr txBox="1">
            <a:spLocks noGrp="1"/>
          </p:cNvSpPr>
          <p:nvPr>
            <p:ph type="body" idx="2"/>
          </p:nvPr>
        </p:nvSpPr>
        <p:spPr>
          <a:xfrm>
            <a:off x="288521" y="964768"/>
            <a:ext cx="4149000" cy="37455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29" name="Google Shape;429;p47"/>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430" name="Google Shape;430;p47"/>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431" name="Google Shape;431;p47"/>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432" name="Google Shape;432;p47"/>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433" name="Google Shape;433;p47"/>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434" name="Google Shape;434;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hree Column - IQVIA">
  <p:cSld name="Three Column - IQVIA">
    <p:spTree>
      <p:nvGrpSpPr>
        <p:cNvPr id="1" name="Shape 435"/>
        <p:cNvGrpSpPr/>
        <p:nvPr/>
      </p:nvGrpSpPr>
      <p:grpSpPr>
        <a:xfrm>
          <a:off x="0" y="0"/>
          <a:ext cx="0" cy="0"/>
          <a:chOff x="0" y="0"/>
          <a:chExt cx="0" cy="0"/>
        </a:xfrm>
      </p:grpSpPr>
      <p:sp>
        <p:nvSpPr>
          <p:cNvPr id="436" name="Google Shape;436;p48"/>
          <p:cNvSpPr txBox="1">
            <a:spLocks noGrp="1"/>
          </p:cNvSpPr>
          <p:nvPr>
            <p:ph type="body" idx="1"/>
          </p:nvPr>
        </p:nvSpPr>
        <p:spPr>
          <a:xfrm>
            <a:off x="288521" y="1276970"/>
            <a:ext cx="2715900" cy="34335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37" name="Google Shape;437;p48"/>
          <p:cNvSpPr txBox="1">
            <a:spLocks noGrp="1"/>
          </p:cNvSpPr>
          <p:nvPr>
            <p:ph type="body" idx="2"/>
          </p:nvPr>
        </p:nvSpPr>
        <p:spPr>
          <a:xfrm>
            <a:off x="6076673" y="1276970"/>
            <a:ext cx="2715900" cy="34335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38" name="Google Shape;438;p48"/>
          <p:cNvSpPr txBox="1">
            <a:spLocks noGrp="1"/>
          </p:cNvSpPr>
          <p:nvPr>
            <p:ph type="body" idx="3"/>
          </p:nvPr>
        </p:nvSpPr>
        <p:spPr>
          <a:xfrm>
            <a:off x="3182596" y="1276970"/>
            <a:ext cx="2715900" cy="34335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39" name="Google Shape;439;p48"/>
          <p:cNvSpPr txBox="1">
            <a:spLocks noGrp="1"/>
          </p:cNvSpPr>
          <p:nvPr>
            <p:ph type="body" idx="4"/>
          </p:nvPr>
        </p:nvSpPr>
        <p:spPr>
          <a:xfrm>
            <a:off x="288521" y="811370"/>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40" name="Google Shape;440;p48"/>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441" name="Google Shape;441;p48"/>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442" name="Google Shape;442;p48"/>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443" name="Google Shape;443;p48"/>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444" name="Google Shape;444;p48"/>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445" name="Google Shape;445;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able of Contents_Two Column - IQVIA">
  <p:cSld name="Table of Contents_Two Column - IQVIA">
    <p:bg>
      <p:bgPr>
        <a:solidFill>
          <a:schemeClr val="lt1"/>
        </a:solidFill>
        <a:effectLst/>
      </p:bgPr>
    </p:bg>
    <p:spTree>
      <p:nvGrpSpPr>
        <p:cNvPr id="1" name="Shape 446"/>
        <p:cNvGrpSpPr/>
        <p:nvPr/>
      </p:nvGrpSpPr>
      <p:grpSpPr>
        <a:xfrm>
          <a:off x="0" y="0"/>
          <a:ext cx="0" cy="0"/>
          <a:chOff x="0" y="0"/>
          <a:chExt cx="0" cy="0"/>
        </a:xfrm>
      </p:grpSpPr>
      <p:sp>
        <p:nvSpPr>
          <p:cNvPr id="447" name="Google Shape;447;p49"/>
          <p:cNvSpPr/>
          <p:nvPr/>
        </p:nvSpPr>
        <p:spPr>
          <a:xfrm>
            <a:off x="265176" y="0"/>
            <a:ext cx="8613600" cy="5143500"/>
          </a:xfrm>
          <a:prstGeom prst="rect">
            <a:avLst/>
          </a:prstGeom>
          <a:solidFill>
            <a:srgbClr val="F4F4F4"/>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lt1"/>
              </a:solidFill>
              <a:latin typeface="Arial"/>
              <a:ea typeface="Arial"/>
              <a:cs typeface="Arial"/>
              <a:sym typeface="Arial"/>
            </a:endParaRPr>
          </a:p>
        </p:txBody>
      </p:sp>
      <p:sp>
        <p:nvSpPr>
          <p:cNvPr id="448" name="Google Shape;448;p49"/>
          <p:cNvSpPr txBox="1">
            <a:spLocks noGrp="1"/>
          </p:cNvSpPr>
          <p:nvPr>
            <p:ph type="body" idx="1"/>
          </p:nvPr>
        </p:nvSpPr>
        <p:spPr>
          <a:xfrm>
            <a:off x="1471814" y="1171419"/>
            <a:ext cx="3332100" cy="3534600"/>
          </a:xfrm>
          <a:prstGeom prst="rect">
            <a:avLst/>
          </a:prstGeom>
          <a:noFill/>
          <a:ln>
            <a:noFill/>
          </a:ln>
        </p:spPr>
        <p:txBody>
          <a:bodyPr spcFirstLastPara="1" wrap="square" lIns="68575" tIns="34275" rIns="68575" bIns="34275" anchor="t" anchorCtr="0">
            <a:noAutofit/>
          </a:bodyPr>
          <a:lstStyle>
            <a:lvl1pPr marL="457200" marR="0" lvl="0" indent="-317500" algn="l" rtl="0">
              <a:lnSpc>
                <a:spcPct val="100000"/>
              </a:lnSpc>
              <a:spcBef>
                <a:spcPts val="1500"/>
              </a:spcBef>
              <a:spcAft>
                <a:spcPts val="0"/>
              </a:spcAft>
              <a:buClr>
                <a:schemeClr val="accent1"/>
              </a:buClr>
              <a:buSzPts val="1400"/>
              <a:buFont typeface="NTR"/>
              <a:buChar char="+"/>
              <a:defRPr sz="14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49" name="Google Shape;449;p49"/>
          <p:cNvSpPr txBox="1">
            <a:spLocks noGrp="1"/>
          </p:cNvSpPr>
          <p:nvPr>
            <p:ph type="title"/>
          </p:nvPr>
        </p:nvSpPr>
        <p:spPr>
          <a:xfrm>
            <a:off x="1471814" y="617549"/>
            <a:ext cx="6873000" cy="4458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accent1"/>
              </a:buClr>
              <a:buSzPts val="2400"/>
              <a:buFont typeface="Arial"/>
              <a:buNone/>
              <a:defRPr sz="2400" b="1" i="0" u="none" strike="noStrike" cap="none">
                <a:solidFill>
                  <a:schemeClr val="accen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grpSp>
        <p:nvGrpSpPr>
          <p:cNvPr id="450" name="Google Shape;450;p49"/>
          <p:cNvGrpSpPr/>
          <p:nvPr/>
        </p:nvGrpSpPr>
        <p:grpSpPr>
          <a:xfrm>
            <a:off x="-1" y="195205"/>
            <a:ext cx="937731" cy="1181746"/>
            <a:chOff x="-1" y="260273"/>
            <a:chExt cx="1250308" cy="1575662"/>
          </a:xfrm>
        </p:grpSpPr>
        <p:grpSp>
          <p:nvGrpSpPr>
            <p:cNvPr id="451" name="Google Shape;451;p49"/>
            <p:cNvGrpSpPr/>
            <p:nvPr/>
          </p:nvGrpSpPr>
          <p:grpSpPr>
            <a:xfrm>
              <a:off x="686232" y="1652189"/>
              <a:ext cx="564074" cy="183745"/>
              <a:chOff x="876236" y="5534957"/>
              <a:chExt cx="1674307" cy="545400"/>
            </a:xfrm>
          </p:grpSpPr>
          <p:sp>
            <p:nvSpPr>
              <p:cNvPr id="452" name="Google Shape;452;p49"/>
              <p:cNvSpPr/>
              <p:nvPr/>
            </p:nvSpPr>
            <p:spPr>
              <a:xfrm>
                <a:off x="1154393" y="5534957"/>
                <a:ext cx="11175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53" name="Google Shape;453;p49"/>
              <p:cNvSpPr/>
              <p:nvPr/>
            </p:nvSpPr>
            <p:spPr>
              <a:xfrm>
                <a:off x="2005143" y="5534957"/>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54" name="Google Shape;454;p49"/>
              <p:cNvSpPr/>
              <p:nvPr/>
            </p:nvSpPr>
            <p:spPr>
              <a:xfrm>
                <a:off x="876236" y="5534957"/>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455" name="Google Shape;455;p49"/>
            <p:cNvGrpSpPr/>
            <p:nvPr/>
          </p:nvGrpSpPr>
          <p:grpSpPr>
            <a:xfrm>
              <a:off x="864160" y="1304211"/>
              <a:ext cx="386147" cy="183745"/>
              <a:chOff x="1404367" y="4502072"/>
              <a:chExt cx="1146176" cy="545400"/>
            </a:xfrm>
          </p:grpSpPr>
          <p:sp>
            <p:nvSpPr>
              <p:cNvPr id="456" name="Google Shape;456;p49"/>
              <p:cNvSpPr/>
              <p:nvPr/>
            </p:nvSpPr>
            <p:spPr>
              <a:xfrm>
                <a:off x="1682197" y="4502072"/>
                <a:ext cx="5898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57" name="Google Shape;457;p49"/>
              <p:cNvSpPr/>
              <p:nvPr/>
            </p:nvSpPr>
            <p:spPr>
              <a:xfrm>
                <a:off x="2005143" y="4502072"/>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58" name="Google Shape;458;p49"/>
              <p:cNvSpPr/>
              <p:nvPr/>
            </p:nvSpPr>
            <p:spPr>
              <a:xfrm>
                <a:off x="1404367" y="4502072"/>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459" name="Google Shape;459;p49"/>
            <p:cNvGrpSpPr/>
            <p:nvPr/>
          </p:nvGrpSpPr>
          <p:grpSpPr>
            <a:xfrm>
              <a:off x="917696" y="956232"/>
              <a:ext cx="332610" cy="183745"/>
              <a:chOff x="1560101" y="3469185"/>
              <a:chExt cx="987267" cy="545400"/>
            </a:xfrm>
          </p:grpSpPr>
          <p:sp>
            <p:nvSpPr>
              <p:cNvPr id="460" name="Google Shape;460;p49"/>
              <p:cNvSpPr/>
              <p:nvPr/>
            </p:nvSpPr>
            <p:spPr>
              <a:xfrm>
                <a:off x="1560101" y="3469185"/>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61" name="Google Shape;461;p49"/>
              <p:cNvSpPr/>
              <p:nvPr/>
            </p:nvSpPr>
            <p:spPr>
              <a:xfrm>
                <a:off x="1825936" y="3469185"/>
                <a:ext cx="4461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62" name="Google Shape;462;p49"/>
              <p:cNvSpPr/>
              <p:nvPr/>
            </p:nvSpPr>
            <p:spPr>
              <a:xfrm>
                <a:off x="2001968" y="3469185"/>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463" name="Google Shape;463;p49"/>
            <p:cNvGrpSpPr/>
            <p:nvPr/>
          </p:nvGrpSpPr>
          <p:grpSpPr>
            <a:xfrm>
              <a:off x="868027" y="608252"/>
              <a:ext cx="382280" cy="183745"/>
              <a:chOff x="1415887" y="2436300"/>
              <a:chExt cx="1134699" cy="545400"/>
            </a:xfrm>
          </p:grpSpPr>
          <p:sp>
            <p:nvSpPr>
              <p:cNvPr id="464" name="Google Shape;464;p49"/>
              <p:cNvSpPr/>
              <p:nvPr/>
            </p:nvSpPr>
            <p:spPr>
              <a:xfrm>
                <a:off x="2005186" y="2436300"/>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65" name="Google Shape;465;p49"/>
              <p:cNvSpPr/>
              <p:nvPr/>
            </p:nvSpPr>
            <p:spPr>
              <a:xfrm>
                <a:off x="1415887" y="2436300"/>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66" name="Google Shape;466;p49"/>
              <p:cNvSpPr/>
              <p:nvPr/>
            </p:nvSpPr>
            <p:spPr>
              <a:xfrm>
                <a:off x="1682240" y="2436300"/>
                <a:ext cx="5898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467" name="Google Shape;467;p49"/>
            <p:cNvGrpSpPr/>
            <p:nvPr/>
          </p:nvGrpSpPr>
          <p:grpSpPr>
            <a:xfrm>
              <a:off x="693473" y="260273"/>
              <a:ext cx="556833" cy="183745"/>
              <a:chOff x="898206" y="1403413"/>
              <a:chExt cx="1652814" cy="545400"/>
            </a:xfrm>
          </p:grpSpPr>
          <p:sp>
            <p:nvSpPr>
              <p:cNvPr id="468" name="Google Shape;468;p49"/>
              <p:cNvSpPr/>
              <p:nvPr/>
            </p:nvSpPr>
            <p:spPr>
              <a:xfrm>
                <a:off x="2005620" y="1403413"/>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69" name="Google Shape;469;p49"/>
              <p:cNvSpPr/>
              <p:nvPr/>
            </p:nvSpPr>
            <p:spPr>
              <a:xfrm>
                <a:off x="898206" y="1403413"/>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70" name="Google Shape;470;p49"/>
              <p:cNvSpPr/>
              <p:nvPr/>
            </p:nvSpPr>
            <p:spPr>
              <a:xfrm>
                <a:off x="1164538" y="1403413"/>
                <a:ext cx="11175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471" name="Google Shape;471;p49"/>
            <p:cNvSpPr/>
            <p:nvPr/>
          </p:nvSpPr>
          <p:spPr>
            <a:xfrm>
              <a:off x="0" y="260324"/>
              <a:ext cx="550424" cy="183006"/>
            </a:xfrm>
            <a:custGeom>
              <a:avLst/>
              <a:gdLst/>
              <a:ahLst/>
              <a:cxnLst/>
              <a:rect l="l" t="t" r="r" b="b"/>
              <a:pathLst>
                <a:path w="550424" h="183006" extrusionOk="0">
                  <a:moveTo>
                    <a:pt x="0" y="0"/>
                  </a:moveTo>
                  <a:lnTo>
                    <a:pt x="456956" y="0"/>
                  </a:lnTo>
                  <a:lnTo>
                    <a:pt x="456956" y="397"/>
                  </a:lnTo>
                  <a:lnTo>
                    <a:pt x="458921" y="0"/>
                  </a:lnTo>
                  <a:cubicBezTo>
                    <a:pt x="509457" y="0"/>
                    <a:pt x="550424" y="40967"/>
                    <a:pt x="550424" y="91503"/>
                  </a:cubicBezTo>
                  <a:cubicBezTo>
                    <a:pt x="550424" y="142039"/>
                    <a:pt x="509457" y="183006"/>
                    <a:pt x="458921" y="183006"/>
                  </a:cubicBezTo>
                  <a:lnTo>
                    <a:pt x="456956" y="182609"/>
                  </a:lnTo>
                  <a:lnTo>
                    <a:pt x="456956" y="183006"/>
                  </a:lnTo>
                  <a:lnTo>
                    <a:pt x="0" y="183006"/>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72" name="Google Shape;472;p49"/>
            <p:cNvSpPr/>
            <p:nvPr/>
          </p:nvSpPr>
          <p:spPr>
            <a:xfrm>
              <a:off x="-1" y="608341"/>
              <a:ext cx="733596" cy="182880"/>
            </a:xfrm>
            <a:custGeom>
              <a:avLst/>
              <a:gdLst/>
              <a:ahLst/>
              <a:cxnLst/>
              <a:rect l="l" t="t" r="r" b="b"/>
              <a:pathLst>
                <a:path w="733596" h="182880" extrusionOk="0">
                  <a:moveTo>
                    <a:pt x="0" y="0"/>
                  </a:moveTo>
                  <a:lnTo>
                    <a:pt x="642156" y="0"/>
                  </a:lnTo>
                  <a:cubicBezTo>
                    <a:pt x="692657" y="0"/>
                    <a:pt x="733596" y="40939"/>
                    <a:pt x="733596" y="91440"/>
                  </a:cubicBezTo>
                  <a:cubicBezTo>
                    <a:pt x="733596" y="141941"/>
                    <a:pt x="692657" y="182880"/>
                    <a:pt x="642156" y="182880"/>
                  </a:cubicBezTo>
                  <a:lnTo>
                    <a:pt x="0" y="182880"/>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73" name="Google Shape;473;p49"/>
            <p:cNvSpPr/>
            <p:nvPr/>
          </p:nvSpPr>
          <p:spPr>
            <a:xfrm>
              <a:off x="0" y="952508"/>
              <a:ext cx="786403" cy="183006"/>
            </a:xfrm>
            <a:custGeom>
              <a:avLst/>
              <a:gdLst/>
              <a:ahLst/>
              <a:cxnLst/>
              <a:rect l="l" t="t" r="r" b="b"/>
              <a:pathLst>
                <a:path w="786403" h="183006" extrusionOk="0">
                  <a:moveTo>
                    <a:pt x="0" y="0"/>
                  </a:moveTo>
                  <a:lnTo>
                    <a:pt x="692936" y="0"/>
                  </a:lnTo>
                  <a:lnTo>
                    <a:pt x="692936" y="397"/>
                  </a:lnTo>
                  <a:lnTo>
                    <a:pt x="694900" y="0"/>
                  </a:lnTo>
                  <a:cubicBezTo>
                    <a:pt x="745436" y="0"/>
                    <a:pt x="786403" y="40967"/>
                    <a:pt x="786403" y="91503"/>
                  </a:cubicBezTo>
                  <a:cubicBezTo>
                    <a:pt x="786403" y="142039"/>
                    <a:pt x="745436" y="183006"/>
                    <a:pt x="694900" y="183006"/>
                  </a:cubicBezTo>
                  <a:lnTo>
                    <a:pt x="692936" y="182610"/>
                  </a:lnTo>
                  <a:lnTo>
                    <a:pt x="692936" y="183006"/>
                  </a:lnTo>
                  <a:lnTo>
                    <a:pt x="0" y="183006"/>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74" name="Google Shape;474;p49"/>
            <p:cNvSpPr/>
            <p:nvPr/>
          </p:nvSpPr>
          <p:spPr>
            <a:xfrm>
              <a:off x="-1" y="1304902"/>
              <a:ext cx="733596" cy="182880"/>
            </a:xfrm>
            <a:custGeom>
              <a:avLst/>
              <a:gdLst/>
              <a:ahLst/>
              <a:cxnLst/>
              <a:rect l="l" t="t" r="r" b="b"/>
              <a:pathLst>
                <a:path w="733596" h="182880" extrusionOk="0">
                  <a:moveTo>
                    <a:pt x="0" y="0"/>
                  </a:moveTo>
                  <a:lnTo>
                    <a:pt x="642156" y="0"/>
                  </a:lnTo>
                  <a:cubicBezTo>
                    <a:pt x="692657" y="0"/>
                    <a:pt x="733596" y="40939"/>
                    <a:pt x="733596" y="91440"/>
                  </a:cubicBezTo>
                  <a:cubicBezTo>
                    <a:pt x="733596" y="141941"/>
                    <a:pt x="692657" y="182880"/>
                    <a:pt x="642156" y="182880"/>
                  </a:cubicBezTo>
                  <a:lnTo>
                    <a:pt x="0" y="182880"/>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475" name="Google Shape;475;p49"/>
            <p:cNvSpPr/>
            <p:nvPr/>
          </p:nvSpPr>
          <p:spPr>
            <a:xfrm>
              <a:off x="0" y="1649603"/>
              <a:ext cx="550424" cy="183006"/>
            </a:xfrm>
            <a:custGeom>
              <a:avLst/>
              <a:gdLst/>
              <a:ahLst/>
              <a:cxnLst/>
              <a:rect l="l" t="t" r="r" b="b"/>
              <a:pathLst>
                <a:path w="550424" h="183006" extrusionOk="0">
                  <a:moveTo>
                    <a:pt x="0" y="0"/>
                  </a:moveTo>
                  <a:lnTo>
                    <a:pt x="456956" y="0"/>
                  </a:lnTo>
                  <a:lnTo>
                    <a:pt x="456956" y="397"/>
                  </a:lnTo>
                  <a:lnTo>
                    <a:pt x="458921" y="0"/>
                  </a:lnTo>
                  <a:cubicBezTo>
                    <a:pt x="509457" y="0"/>
                    <a:pt x="550424" y="40967"/>
                    <a:pt x="550424" y="91503"/>
                  </a:cubicBezTo>
                  <a:cubicBezTo>
                    <a:pt x="550424" y="142039"/>
                    <a:pt x="509457" y="183006"/>
                    <a:pt x="458921" y="183006"/>
                  </a:cubicBezTo>
                  <a:lnTo>
                    <a:pt x="456956" y="182609"/>
                  </a:lnTo>
                  <a:lnTo>
                    <a:pt x="456956" y="183006"/>
                  </a:lnTo>
                  <a:lnTo>
                    <a:pt x="0" y="183006"/>
                  </a:lnTo>
                  <a:lnTo>
                    <a:pt x="0"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476" name="Google Shape;476;p49"/>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sp>
        <p:nvSpPr>
          <p:cNvPr id="477" name="Google Shape;477;p49"/>
          <p:cNvSpPr txBox="1">
            <a:spLocks noGrp="1"/>
          </p:cNvSpPr>
          <p:nvPr>
            <p:ph type="body" idx="2"/>
          </p:nvPr>
        </p:nvSpPr>
        <p:spPr>
          <a:xfrm>
            <a:off x="5009642" y="1171419"/>
            <a:ext cx="3335100" cy="3534600"/>
          </a:xfrm>
          <a:prstGeom prst="rect">
            <a:avLst/>
          </a:prstGeom>
          <a:noFill/>
          <a:ln>
            <a:noFill/>
          </a:ln>
        </p:spPr>
        <p:txBody>
          <a:bodyPr spcFirstLastPara="1" wrap="square" lIns="68575" tIns="34275" rIns="68575" bIns="34275" anchor="t" anchorCtr="0">
            <a:noAutofit/>
          </a:bodyPr>
          <a:lstStyle>
            <a:lvl1pPr marL="457200" marR="0" lvl="0" indent="-317500" algn="l" rtl="0">
              <a:lnSpc>
                <a:spcPct val="100000"/>
              </a:lnSpc>
              <a:spcBef>
                <a:spcPts val="1500"/>
              </a:spcBef>
              <a:spcAft>
                <a:spcPts val="0"/>
              </a:spcAft>
              <a:buClr>
                <a:schemeClr val="accent1"/>
              </a:buClr>
              <a:buSzPts val="1400"/>
              <a:buFont typeface="NTR"/>
              <a:buChar char="+"/>
              <a:defRPr sz="14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pic>
        <p:nvPicPr>
          <p:cNvPr id="478" name="Google Shape;478;p49"/>
          <p:cNvPicPr preferRelativeResize="0"/>
          <p:nvPr/>
        </p:nvPicPr>
        <p:blipFill rotWithShape="1">
          <a:blip r:embed="rId2">
            <a:alphaModFix/>
          </a:blip>
          <a:srcRect/>
          <a:stretch/>
        </p:blipFill>
        <p:spPr>
          <a:xfrm>
            <a:off x="7782224" y="4901996"/>
            <a:ext cx="857250" cy="161925"/>
          </a:xfrm>
          <a:prstGeom prst="rect">
            <a:avLst/>
          </a:prstGeom>
          <a:noFill/>
          <a:ln>
            <a:noFill/>
          </a:ln>
        </p:spPr>
      </p:pic>
      <p:pic>
        <p:nvPicPr>
          <p:cNvPr id="479" name="Google Shape;479;p49"/>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480" name="Google Shape;480;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Half Photo Left - IQVIA">
  <p:cSld name="Half Photo Left - IQVIA">
    <p:spTree>
      <p:nvGrpSpPr>
        <p:cNvPr id="1" name="Shape 481"/>
        <p:cNvGrpSpPr/>
        <p:nvPr/>
      </p:nvGrpSpPr>
      <p:grpSpPr>
        <a:xfrm>
          <a:off x="0" y="0"/>
          <a:ext cx="0" cy="0"/>
          <a:chOff x="0" y="0"/>
          <a:chExt cx="0" cy="0"/>
        </a:xfrm>
      </p:grpSpPr>
      <p:pic>
        <p:nvPicPr>
          <p:cNvPr id="482" name="Google Shape;482;p50"/>
          <p:cNvPicPr preferRelativeResize="0">
            <a:picLocks noGrp="1"/>
          </p:cNvPicPr>
          <p:nvPr>
            <p:ph type="pic" idx="2"/>
          </p:nvPr>
        </p:nvPicPr>
        <p:blipFill/>
        <p:spPr>
          <a:xfrm>
            <a:off x="0" y="0"/>
            <a:ext cx="4581300" cy="5143500"/>
          </a:xfrm>
          <a:prstGeom prst="rect">
            <a:avLst/>
          </a:prstGeom>
          <a:blipFill rotWithShape="1">
            <a:blip r:embed="rId2">
              <a:alphaModFix/>
            </a:blip>
            <a:stretch>
              <a:fillRect/>
            </a:stretch>
          </a:blipFill>
          <a:ln>
            <a:noFill/>
          </a:ln>
        </p:spPr>
      </p:pic>
      <p:sp>
        <p:nvSpPr>
          <p:cNvPr id="483" name="Google Shape;483;p50"/>
          <p:cNvSpPr txBox="1">
            <a:spLocks noGrp="1"/>
          </p:cNvSpPr>
          <p:nvPr>
            <p:ph type="body" idx="1"/>
          </p:nvPr>
        </p:nvSpPr>
        <p:spPr>
          <a:xfrm>
            <a:off x="4877768" y="1559497"/>
            <a:ext cx="3914700" cy="31509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84" name="Google Shape;484;p50"/>
          <p:cNvSpPr txBox="1">
            <a:spLocks noGrp="1"/>
          </p:cNvSpPr>
          <p:nvPr>
            <p:ph type="title"/>
          </p:nvPr>
        </p:nvSpPr>
        <p:spPr>
          <a:xfrm>
            <a:off x="4864283" y="809694"/>
            <a:ext cx="39282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1500"/>
              <a:buFont typeface="Arial"/>
              <a:buNone/>
              <a:defRPr sz="15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485" name="Google Shape;485;p50"/>
          <p:cNvSpPr txBox="1">
            <a:spLocks noGrp="1"/>
          </p:cNvSpPr>
          <p:nvPr>
            <p:ph type="ftr" idx="11"/>
          </p:nvPr>
        </p:nvSpPr>
        <p:spPr>
          <a:xfrm>
            <a:off x="4864283" y="4790894"/>
            <a:ext cx="23883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486" name="Google Shape;486;p50"/>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sp>
        <p:nvSpPr>
          <p:cNvPr id="487" name="Google Shape;487;p50"/>
          <p:cNvSpPr txBox="1">
            <a:spLocks noGrp="1"/>
          </p:cNvSpPr>
          <p:nvPr>
            <p:ph type="body" idx="3"/>
          </p:nvPr>
        </p:nvSpPr>
        <p:spPr>
          <a:xfrm>
            <a:off x="0" y="5227320"/>
            <a:ext cx="6012600" cy="227400"/>
          </a:xfrm>
          <a:prstGeom prst="rect">
            <a:avLst/>
          </a:prstGeom>
          <a:solidFill>
            <a:srgbClr val="DA291C"/>
          </a:solidFill>
          <a:ln>
            <a:noFill/>
          </a:ln>
        </p:spPr>
        <p:txBody>
          <a:bodyPr spcFirstLastPara="1" wrap="square" lIns="68575" tIns="34275" rIns="68575" bIns="34275" anchor="ctr" anchorCtr="0">
            <a:noAutofit/>
          </a:bodyPr>
          <a:lstStyle>
            <a:lvl1pPr marL="457200" marR="0" lvl="0" indent="-228600" algn="ctr" rtl="0">
              <a:lnSpc>
                <a:spcPct val="100000"/>
              </a:lnSpc>
              <a:spcBef>
                <a:spcPts val="0"/>
              </a:spcBef>
              <a:spcAft>
                <a:spcPts val="0"/>
              </a:spcAft>
              <a:buClr>
                <a:schemeClr val="lt1"/>
              </a:buClr>
              <a:buSzPts val="1100"/>
              <a:buFont typeface="Arial"/>
              <a:buNone/>
              <a:defRPr sz="1100" b="0" i="0" u="none" strike="noStrike" cap="none">
                <a:solidFill>
                  <a:schemeClr val="l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pic>
        <p:nvPicPr>
          <p:cNvPr id="488" name="Google Shape;488;p50"/>
          <p:cNvPicPr preferRelativeResize="0"/>
          <p:nvPr/>
        </p:nvPicPr>
        <p:blipFill rotWithShape="1">
          <a:blip r:embed="rId3">
            <a:alphaModFix/>
          </a:blip>
          <a:srcRect/>
          <a:stretch/>
        </p:blipFill>
        <p:spPr>
          <a:xfrm>
            <a:off x="7782224" y="4901996"/>
            <a:ext cx="857250" cy="161925"/>
          </a:xfrm>
          <a:prstGeom prst="rect">
            <a:avLst/>
          </a:prstGeom>
          <a:noFill/>
          <a:ln>
            <a:noFill/>
          </a:ln>
        </p:spPr>
      </p:pic>
      <p:pic>
        <p:nvPicPr>
          <p:cNvPr id="489" name="Google Shape;489;p50"/>
          <p:cNvPicPr preferRelativeResize="0"/>
          <p:nvPr/>
        </p:nvPicPr>
        <p:blipFill rotWithShape="1">
          <a:blip r:embed="rId3">
            <a:alphaModFix/>
          </a:blip>
          <a:srcRect/>
          <a:stretch/>
        </p:blipFill>
        <p:spPr>
          <a:xfrm>
            <a:off x="7782224" y="4901996"/>
            <a:ext cx="857250" cy="161925"/>
          </a:xfrm>
          <a:prstGeom prst="rect">
            <a:avLst/>
          </a:prstGeom>
          <a:noFill/>
          <a:ln>
            <a:noFill/>
          </a:ln>
        </p:spPr>
      </p:pic>
      <p:sp>
        <p:nvSpPr>
          <p:cNvPr id="490" name="Google Shape;490;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Half Photo Right - IQVIA">
  <p:cSld name="Half Photo Right - IQVIA">
    <p:spTree>
      <p:nvGrpSpPr>
        <p:cNvPr id="1" name="Shape 491"/>
        <p:cNvGrpSpPr/>
        <p:nvPr/>
      </p:nvGrpSpPr>
      <p:grpSpPr>
        <a:xfrm>
          <a:off x="0" y="0"/>
          <a:ext cx="0" cy="0"/>
          <a:chOff x="0" y="0"/>
          <a:chExt cx="0" cy="0"/>
        </a:xfrm>
      </p:grpSpPr>
      <p:pic>
        <p:nvPicPr>
          <p:cNvPr id="492" name="Google Shape;492;p51"/>
          <p:cNvPicPr preferRelativeResize="0">
            <a:picLocks noGrp="1"/>
          </p:cNvPicPr>
          <p:nvPr>
            <p:ph type="pic" idx="2"/>
          </p:nvPr>
        </p:nvPicPr>
        <p:blipFill/>
        <p:spPr>
          <a:xfrm>
            <a:off x="4562856" y="0"/>
            <a:ext cx="4581300" cy="5143500"/>
          </a:xfrm>
          <a:prstGeom prst="rect">
            <a:avLst/>
          </a:prstGeom>
          <a:blipFill rotWithShape="1">
            <a:blip r:embed="rId2">
              <a:alphaModFix/>
            </a:blip>
            <a:stretch>
              <a:fillRect/>
            </a:stretch>
          </a:blipFill>
          <a:ln>
            <a:noFill/>
          </a:ln>
        </p:spPr>
      </p:pic>
      <p:sp>
        <p:nvSpPr>
          <p:cNvPr id="493" name="Google Shape;493;p51"/>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chemeClr val="lt1"/>
                </a:solidFill>
                <a:latin typeface="Arial"/>
                <a:ea typeface="Arial"/>
                <a:cs typeface="Arial"/>
                <a:sym typeface="Arial"/>
              </a:rPr>
              <a:t>‹#›</a:t>
            </a:fld>
            <a:endParaRPr sz="600" b="0">
              <a:solidFill>
                <a:schemeClr val="lt1"/>
              </a:solidFill>
              <a:latin typeface="Arial"/>
              <a:ea typeface="Arial"/>
              <a:cs typeface="Arial"/>
              <a:sym typeface="Arial"/>
            </a:endParaRPr>
          </a:p>
        </p:txBody>
      </p:sp>
      <p:sp>
        <p:nvSpPr>
          <p:cNvPr id="494" name="Google Shape;494;p51"/>
          <p:cNvSpPr txBox="1">
            <a:spLocks noGrp="1"/>
          </p:cNvSpPr>
          <p:nvPr>
            <p:ph type="body" idx="1"/>
          </p:nvPr>
        </p:nvSpPr>
        <p:spPr>
          <a:xfrm>
            <a:off x="0" y="5227320"/>
            <a:ext cx="6012600" cy="227400"/>
          </a:xfrm>
          <a:prstGeom prst="rect">
            <a:avLst/>
          </a:prstGeom>
          <a:solidFill>
            <a:srgbClr val="DA291C"/>
          </a:solidFill>
          <a:ln>
            <a:noFill/>
          </a:ln>
        </p:spPr>
        <p:txBody>
          <a:bodyPr spcFirstLastPara="1" wrap="square" lIns="68575" tIns="34275" rIns="68575" bIns="34275" anchor="ctr" anchorCtr="0">
            <a:noAutofit/>
          </a:bodyPr>
          <a:lstStyle>
            <a:lvl1pPr marL="457200" marR="0" lvl="0" indent="-228600" algn="ctr" rtl="0">
              <a:lnSpc>
                <a:spcPct val="100000"/>
              </a:lnSpc>
              <a:spcBef>
                <a:spcPts val="0"/>
              </a:spcBef>
              <a:spcAft>
                <a:spcPts val="0"/>
              </a:spcAft>
              <a:buClr>
                <a:schemeClr val="lt1"/>
              </a:buClr>
              <a:buSzPts val="1100"/>
              <a:buFont typeface="Arial"/>
              <a:buNone/>
              <a:defRPr sz="1100" b="0" i="0" u="none" strike="noStrike" cap="none">
                <a:solidFill>
                  <a:schemeClr val="l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95" name="Google Shape;495;p51"/>
          <p:cNvSpPr txBox="1">
            <a:spLocks noGrp="1"/>
          </p:cNvSpPr>
          <p:nvPr>
            <p:ph type="title"/>
          </p:nvPr>
        </p:nvSpPr>
        <p:spPr>
          <a:xfrm>
            <a:off x="288521" y="809694"/>
            <a:ext cx="39282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1500"/>
              <a:buFont typeface="Arial"/>
              <a:buNone/>
              <a:defRPr sz="15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496" name="Google Shape;496;p51"/>
          <p:cNvSpPr txBox="1">
            <a:spLocks noGrp="1"/>
          </p:cNvSpPr>
          <p:nvPr>
            <p:ph type="ftr" idx="11"/>
          </p:nvPr>
        </p:nvSpPr>
        <p:spPr>
          <a:xfrm>
            <a:off x="288521" y="4790894"/>
            <a:ext cx="3928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497" name="Google Shape;497;p51"/>
          <p:cNvSpPr txBox="1">
            <a:spLocks noGrp="1"/>
          </p:cNvSpPr>
          <p:nvPr>
            <p:ph type="body" idx="3"/>
          </p:nvPr>
        </p:nvSpPr>
        <p:spPr>
          <a:xfrm>
            <a:off x="302006" y="1559497"/>
            <a:ext cx="3914700" cy="31509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498" name="Google Shape;498;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Divider Photo Left - IQVIA">
  <p:cSld name="Divider Photo Left - IQVIA">
    <p:bg>
      <p:bgPr>
        <a:solidFill>
          <a:schemeClr val="lt1"/>
        </a:solidFill>
        <a:effectLst/>
      </p:bgPr>
    </p:bg>
    <p:spTree>
      <p:nvGrpSpPr>
        <p:cNvPr id="1" name="Shape 499"/>
        <p:cNvGrpSpPr/>
        <p:nvPr/>
      </p:nvGrpSpPr>
      <p:grpSpPr>
        <a:xfrm>
          <a:off x="0" y="0"/>
          <a:ext cx="0" cy="0"/>
          <a:chOff x="0" y="0"/>
          <a:chExt cx="0" cy="0"/>
        </a:xfrm>
      </p:grpSpPr>
      <p:pic>
        <p:nvPicPr>
          <p:cNvPr id="500" name="Google Shape;500;p52"/>
          <p:cNvPicPr preferRelativeResize="0">
            <a:picLocks noGrp="1"/>
          </p:cNvPicPr>
          <p:nvPr>
            <p:ph type="pic" idx="2"/>
          </p:nvPr>
        </p:nvPicPr>
        <p:blipFill/>
        <p:spPr>
          <a:xfrm>
            <a:off x="0" y="0"/>
            <a:ext cx="9144000" cy="5143500"/>
          </a:xfrm>
          <a:prstGeom prst="rect">
            <a:avLst/>
          </a:prstGeom>
          <a:blipFill rotWithShape="1">
            <a:blip r:embed="rId2">
              <a:alphaModFix/>
            </a:blip>
            <a:stretch>
              <a:fillRect/>
            </a:stretch>
          </a:blipFill>
          <a:ln>
            <a:noFill/>
          </a:ln>
        </p:spPr>
      </p:pic>
      <p:sp>
        <p:nvSpPr>
          <p:cNvPr id="501" name="Google Shape;501;p52"/>
          <p:cNvSpPr txBox="1">
            <a:spLocks noGrp="1"/>
          </p:cNvSpPr>
          <p:nvPr>
            <p:ph type="title"/>
          </p:nvPr>
        </p:nvSpPr>
        <p:spPr>
          <a:xfrm>
            <a:off x="783084" y="0"/>
            <a:ext cx="3086100" cy="2229000"/>
          </a:xfrm>
          <a:prstGeom prst="rect">
            <a:avLst/>
          </a:prstGeom>
          <a:solidFill>
            <a:srgbClr val="F4F4F4"/>
          </a:solidFill>
          <a:ln>
            <a:noFill/>
          </a:ln>
        </p:spPr>
        <p:txBody>
          <a:bodyPr spcFirstLastPara="1" wrap="square" lIns="205725" tIns="34275" rIns="68575" bIns="34275" anchor="ctr" anchorCtr="0">
            <a:noAutofit/>
          </a:bodyPr>
          <a:lstStyle>
            <a:lvl1pPr marR="0" lvl="0" algn="l" rtl="0">
              <a:lnSpc>
                <a:spcPct val="100000"/>
              </a:lnSpc>
              <a:spcBef>
                <a:spcPts val="0"/>
              </a:spcBef>
              <a:spcAft>
                <a:spcPts val="0"/>
              </a:spcAft>
              <a:buClr>
                <a:schemeClr val="accent1"/>
              </a:buClr>
              <a:buSzPts val="2700"/>
              <a:buFont typeface="Arial"/>
              <a:buNone/>
              <a:defRPr sz="2700" b="1" i="0" u="none" strike="noStrike" cap="none">
                <a:solidFill>
                  <a:schemeClr val="accen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02" name="Google Shape;502;p52"/>
          <p:cNvSpPr txBox="1"/>
          <p:nvPr/>
        </p:nvSpPr>
        <p:spPr>
          <a:xfrm>
            <a:off x="8781341" y="4911109"/>
            <a:ext cx="2760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chemeClr val="lt1"/>
                </a:solidFill>
                <a:latin typeface="Arial"/>
                <a:ea typeface="Arial"/>
                <a:cs typeface="Arial"/>
                <a:sym typeface="Arial"/>
              </a:rPr>
              <a:t>‹#›</a:t>
            </a:fld>
            <a:endParaRPr sz="600" b="0">
              <a:solidFill>
                <a:schemeClr val="lt1"/>
              </a:solidFill>
              <a:latin typeface="Arial"/>
              <a:ea typeface="Arial"/>
              <a:cs typeface="Arial"/>
              <a:sym typeface="Arial"/>
            </a:endParaRPr>
          </a:p>
        </p:txBody>
      </p:sp>
      <p:sp>
        <p:nvSpPr>
          <p:cNvPr id="503" name="Google Shape;503;p52"/>
          <p:cNvSpPr txBox="1">
            <a:spLocks noGrp="1"/>
          </p:cNvSpPr>
          <p:nvPr>
            <p:ph type="body" idx="1"/>
          </p:nvPr>
        </p:nvSpPr>
        <p:spPr>
          <a:xfrm>
            <a:off x="0" y="5227320"/>
            <a:ext cx="6012600" cy="227400"/>
          </a:xfrm>
          <a:prstGeom prst="rect">
            <a:avLst/>
          </a:prstGeom>
          <a:solidFill>
            <a:srgbClr val="DA291C"/>
          </a:solidFill>
          <a:ln>
            <a:noFill/>
          </a:ln>
        </p:spPr>
        <p:txBody>
          <a:bodyPr spcFirstLastPara="1" wrap="square" lIns="68575" tIns="34275" rIns="68575" bIns="34275" anchor="ctr" anchorCtr="0">
            <a:noAutofit/>
          </a:bodyPr>
          <a:lstStyle>
            <a:lvl1pPr marL="457200" marR="0" lvl="0" indent="-228600" algn="ctr" rtl="0">
              <a:lnSpc>
                <a:spcPct val="100000"/>
              </a:lnSpc>
              <a:spcBef>
                <a:spcPts val="0"/>
              </a:spcBef>
              <a:spcAft>
                <a:spcPts val="0"/>
              </a:spcAft>
              <a:buClr>
                <a:schemeClr val="lt1"/>
              </a:buClr>
              <a:buSzPts val="1100"/>
              <a:buFont typeface="Arial"/>
              <a:buNone/>
              <a:defRPr sz="1100" b="0" i="0" u="none" strike="noStrike" cap="none">
                <a:solidFill>
                  <a:schemeClr val="l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04" name="Google Shape;504;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Divider Photo Right - IQVIA">
  <p:cSld name="Divider Photo Right - IQVIA">
    <p:spTree>
      <p:nvGrpSpPr>
        <p:cNvPr id="1" name="Shape 505"/>
        <p:cNvGrpSpPr/>
        <p:nvPr/>
      </p:nvGrpSpPr>
      <p:grpSpPr>
        <a:xfrm>
          <a:off x="0" y="0"/>
          <a:ext cx="0" cy="0"/>
          <a:chOff x="0" y="0"/>
          <a:chExt cx="0" cy="0"/>
        </a:xfrm>
      </p:grpSpPr>
      <p:pic>
        <p:nvPicPr>
          <p:cNvPr id="506" name="Google Shape;506;p53"/>
          <p:cNvPicPr preferRelativeResize="0">
            <a:picLocks noGrp="1"/>
          </p:cNvPicPr>
          <p:nvPr>
            <p:ph type="pic" idx="2"/>
          </p:nvPr>
        </p:nvPicPr>
        <p:blipFill/>
        <p:spPr>
          <a:xfrm>
            <a:off x="0" y="0"/>
            <a:ext cx="9144000" cy="5143500"/>
          </a:xfrm>
          <a:prstGeom prst="rect">
            <a:avLst/>
          </a:prstGeom>
          <a:blipFill rotWithShape="1">
            <a:blip r:embed="rId2">
              <a:alphaModFix/>
            </a:blip>
            <a:stretch>
              <a:fillRect/>
            </a:stretch>
          </a:blipFill>
          <a:ln>
            <a:noFill/>
          </a:ln>
        </p:spPr>
      </p:pic>
      <p:sp>
        <p:nvSpPr>
          <p:cNvPr id="507" name="Google Shape;507;p53"/>
          <p:cNvSpPr txBox="1"/>
          <p:nvPr/>
        </p:nvSpPr>
        <p:spPr>
          <a:xfrm>
            <a:off x="8781341" y="4911109"/>
            <a:ext cx="2760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chemeClr val="lt1"/>
                </a:solidFill>
                <a:latin typeface="Arial"/>
                <a:ea typeface="Arial"/>
                <a:cs typeface="Arial"/>
                <a:sym typeface="Arial"/>
              </a:rPr>
              <a:t>‹#›</a:t>
            </a:fld>
            <a:endParaRPr sz="600" b="0">
              <a:solidFill>
                <a:schemeClr val="lt1"/>
              </a:solidFill>
              <a:latin typeface="Arial"/>
              <a:ea typeface="Arial"/>
              <a:cs typeface="Arial"/>
              <a:sym typeface="Arial"/>
            </a:endParaRPr>
          </a:p>
        </p:txBody>
      </p:sp>
      <p:sp>
        <p:nvSpPr>
          <p:cNvPr id="508" name="Google Shape;508;p53"/>
          <p:cNvSpPr txBox="1">
            <a:spLocks noGrp="1"/>
          </p:cNvSpPr>
          <p:nvPr>
            <p:ph type="title"/>
          </p:nvPr>
        </p:nvSpPr>
        <p:spPr>
          <a:xfrm>
            <a:off x="5274817" y="0"/>
            <a:ext cx="3086100" cy="2229000"/>
          </a:xfrm>
          <a:prstGeom prst="rect">
            <a:avLst/>
          </a:prstGeom>
          <a:solidFill>
            <a:srgbClr val="F4F4F4"/>
          </a:solidFill>
          <a:ln>
            <a:noFill/>
          </a:ln>
        </p:spPr>
        <p:txBody>
          <a:bodyPr spcFirstLastPara="1" wrap="square" lIns="205725" tIns="34275" rIns="68575" bIns="34275" anchor="ctr" anchorCtr="0">
            <a:noAutofit/>
          </a:bodyPr>
          <a:lstStyle>
            <a:lvl1pPr marR="0" lvl="0" algn="l" rtl="0">
              <a:lnSpc>
                <a:spcPct val="100000"/>
              </a:lnSpc>
              <a:spcBef>
                <a:spcPts val="0"/>
              </a:spcBef>
              <a:spcAft>
                <a:spcPts val="0"/>
              </a:spcAft>
              <a:buClr>
                <a:schemeClr val="accent1"/>
              </a:buClr>
              <a:buSzPts val="2700"/>
              <a:buFont typeface="Arial"/>
              <a:buNone/>
              <a:defRPr sz="2700" b="1" i="0" u="none" strike="noStrike" cap="none">
                <a:solidFill>
                  <a:schemeClr val="accen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09" name="Google Shape;509;p53"/>
          <p:cNvSpPr txBox="1">
            <a:spLocks noGrp="1"/>
          </p:cNvSpPr>
          <p:nvPr>
            <p:ph type="body" idx="1"/>
          </p:nvPr>
        </p:nvSpPr>
        <p:spPr>
          <a:xfrm>
            <a:off x="0" y="5227320"/>
            <a:ext cx="6012600" cy="227400"/>
          </a:xfrm>
          <a:prstGeom prst="rect">
            <a:avLst/>
          </a:prstGeom>
          <a:solidFill>
            <a:srgbClr val="DA291C"/>
          </a:solidFill>
          <a:ln>
            <a:noFill/>
          </a:ln>
        </p:spPr>
        <p:txBody>
          <a:bodyPr spcFirstLastPara="1" wrap="square" lIns="68575" tIns="34275" rIns="68575" bIns="34275" anchor="ctr" anchorCtr="0">
            <a:noAutofit/>
          </a:bodyPr>
          <a:lstStyle>
            <a:lvl1pPr marL="457200" marR="0" lvl="0" indent="-228600" algn="ctr" rtl="0">
              <a:lnSpc>
                <a:spcPct val="100000"/>
              </a:lnSpc>
              <a:spcBef>
                <a:spcPts val="0"/>
              </a:spcBef>
              <a:spcAft>
                <a:spcPts val="0"/>
              </a:spcAft>
              <a:buClr>
                <a:schemeClr val="lt1"/>
              </a:buClr>
              <a:buSzPts val="1100"/>
              <a:buFont typeface="Arial"/>
              <a:buNone/>
              <a:defRPr sz="1100" b="0" i="0" u="none" strike="noStrike" cap="none">
                <a:solidFill>
                  <a:schemeClr val="l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10" name="Google Shape;510;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Divider Light Grey - IQVIA">
  <p:cSld name="Divider Light Grey - IQVIA">
    <p:bg>
      <p:bgPr>
        <a:solidFill>
          <a:srgbClr val="F4F4F4"/>
        </a:solidFill>
        <a:effectLst/>
      </p:bgPr>
    </p:bg>
    <p:spTree>
      <p:nvGrpSpPr>
        <p:cNvPr id="1" name="Shape 511"/>
        <p:cNvGrpSpPr/>
        <p:nvPr/>
      </p:nvGrpSpPr>
      <p:grpSpPr>
        <a:xfrm>
          <a:off x="0" y="0"/>
          <a:ext cx="0" cy="0"/>
          <a:chOff x="0" y="0"/>
          <a:chExt cx="0" cy="0"/>
        </a:xfrm>
      </p:grpSpPr>
      <p:pic>
        <p:nvPicPr>
          <p:cNvPr id="512" name="Google Shape;512;p54"/>
          <p:cNvPicPr preferRelativeResize="0"/>
          <p:nvPr/>
        </p:nvPicPr>
        <p:blipFill rotWithShape="1">
          <a:blip r:embed="rId2">
            <a:alphaModFix/>
          </a:blip>
          <a:srcRect/>
          <a:stretch/>
        </p:blipFill>
        <p:spPr>
          <a:xfrm>
            <a:off x="6899938" y="551593"/>
            <a:ext cx="1685925" cy="304800"/>
          </a:xfrm>
          <a:prstGeom prst="rect">
            <a:avLst/>
          </a:prstGeom>
          <a:noFill/>
          <a:ln>
            <a:noFill/>
          </a:ln>
        </p:spPr>
      </p:pic>
      <p:sp>
        <p:nvSpPr>
          <p:cNvPr id="513" name="Google Shape;513;p54"/>
          <p:cNvSpPr txBox="1">
            <a:spLocks noGrp="1"/>
          </p:cNvSpPr>
          <p:nvPr>
            <p:ph type="title"/>
          </p:nvPr>
        </p:nvSpPr>
        <p:spPr>
          <a:xfrm>
            <a:off x="777644" y="1346651"/>
            <a:ext cx="4191600" cy="32565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chemeClr val="accent2"/>
              </a:buClr>
              <a:buSzPts val="2700"/>
              <a:buFont typeface="Arial"/>
              <a:buNone/>
              <a:defRPr sz="2700" b="1" i="0" u="none" strike="noStrike" cap="none">
                <a:solidFill>
                  <a:schemeClr val="accent2"/>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14" name="Google Shape;514;p54"/>
          <p:cNvSpPr txBox="1"/>
          <p:nvPr/>
        </p:nvSpPr>
        <p:spPr>
          <a:xfrm>
            <a:off x="8781341" y="4911109"/>
            <a:ext cx="2760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chemeClr val="lt1"/>
                </a:solidFill>
                <a:latin typeface="Arial"/>
                <a:ea typeface="Arial"/>
                <a:cs typeface="Arial"/>
                <a:sym typeface="Arial"/>
              </a:rPr>
              <a:t>‹#›</a:t>
            </a:fld>
            <a:endParaRPr sz="600" b="0">
              <a:solidFill>
                <a:schemeClr val="lt1"/>
              </a:solidFill>
              <a:latin typeface="Arial"/>
              <a:ea typeface="Arial"/>
              <a:cs typeface="Arial"/>
              <a:sym typeface="Arial"/>
            </a:endParaRPr>
          </a:p>
        </p:txBody>
      </p:sp>
      <p:grpSp>
        <p:nvGrpSpPr>
          <p:cNvPr id="515" name="Google Shape;515;p54"/>
          <p:cNvGrpSpPr/>
          <p:nvPr/>
        </p:nvGrpSpPr>
        <p:grpSpPr>
          <a:xfrm>
            <a:off x="5277183" y="2064012"/>
            <a:ext cx="3866817" cy="2777490"/>
            <a:chOff x="7036244" y="2752016"/>
            <a:chExt cx="5155756" cy="3703320"/>
          </a:xfrm>
        </p:grpSpPr>
        <p:sp>
          <p:nvSpPr>
            <p:cNvPr id="516" name="Google Shape;516;p54"/>
            <p:cNvSpPr/>
            <p:nvPr/>
          </p:nvSpPr>
          <p:spPr>
            <a:xfrm>
              <a:off x="9432234" y="2752016"/>
              <a:ext cx="2759766" cy="549150"/>
            </a:xfrm>
            <a:custGeom>
              <a:avLst/>
              <a:gdLst/>
              <a:ahLst/>
              <a:cxnLst/>
              <a:rect l="l" t="t" r="r" b="b"/>
              <a:pathLst>
                <a:path w="2759766" h="549150" extrusionOk="0">
                  <a:moveTo>
                    <a:pt x="274575" y="0"/>
                  </a:moveTo>
                  <a:lnTo>
                    <a:pt x="276476" y="192"/>
                  </a:lnTo>
                  <a:lnTo>
                    <a:pt x="276476" y="0"/>
                  </a:lnTo>
                  <a:lnTo>
                    <a:pt x="1832666" y="0"/>
                  </a:lnTo>
                  <a:lnTo>
                    <a:pt x="2706584" y="0"/>
                  </a:lnTo>
                  <a:lnTo>
                    <a:pt x="2759766" y="0"/>
                  </a:lnTo>
                  <a:lnTo>
                    <a:pt x="2759766" y="549150"/>
                  </a:lnTo>
                  <a:lnTo>
                    <a:pt x="2706584" y="549150"/>
                  </a:lnTo>
                  <a:lnTo>
                    <a:pt x="1832666" y="549150"/>
                  </a:lnTo>
                  <a:lnTo>
                    <a:pt x="276476" y="549150"/>
                  </a:lnTo>
                  <a:lnTo>
                    <a:pt x="276476" y="548958"/>
                  </a:lnTo>
                  <a:lnTo>
                    <a:pt x="274575" y="549150"/>
                  </a:lnTo>
                  <a:cubicBezTo>
                    <a:pt x="122931" y="549150"/>
                    <a:pt x="0" y="426219"/>
                    <a:pt x="0" y="274575"/>
                  </a:cubicBezTo>
                  <a:cubicBezTo>
                    <a:pt x="0" y="122932"/>
                    <a:pt x="122931"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17" name="Google Shape;517;p54"/>
            <p:cNvSpPr/>
            <p:nvPr/>
          </p:nvSpPr>
          <p:spPr>
            <a:xfrm>
              <a:off x="7850557" y="5906186"/>
              <a:ext cx="4341443" cy="549150"/>
            </a:xfrm>
            <a:custGeom>
              <a:avLst/>
              <a:gdLst/>
              <a:ahLst/>
              <a:cxnLst/>
              <a:rect l="l" t="t" r="r" b="b"/>
              <a:pathLst>
                <a:path w="4341443" h="549150" extrusionOk="0">
                  <a:moveTo>
                    <a:pt x="274575" y="0"/>
                  </a:moveTo>
                  <a:lnTo>
                    <a:pt x="276477" y="192"/>
                  </a:lnTo>
                  <a:lnTo>
                    <a:pt x="276477" y="0"/>
                  </a:lnTo>
                  <a:lnTo>
                    <a:pt x="3414343" y="0"/>
                  </a:lnTo>
                  <a:lnTo>
                    <a:pt x="4288263" y="0"/>
                  </a:lnTo>
                  <a:lnTo>
                    <a:pt x="4341443" y="0"/>
                  </a:lnTo>
                  <a:lnTo>
                    <a:pt x="4341443" y="549150"/>
                  </a:lnTo>
                  <a:lnTo>
                    <a:pt x="4288263" y="549150"/>
                  </a:lnTo>
                  <a:lnTo>
                    <a:pt x="3414343"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18" name="Google Shape;518;p54"/>
            <p:cNvSpPr/>
            <p:nvPr/>
          </p:nvSpPr>
          <p:spPr>
            <a:xfrm>
              <a:off x="7451067" y="3804028"/>
              <a:ext cx="4740933" cy="549150"/>
            </a:xfrm>
            <a:custGeom>
              <a:avLst/>
              <a:gdLst/>
              <a:ahLst/>
              <a:cxnLst/>
              <a:rect l="l" t="t" r="r" b="b"/>
              <a:pathLst>
                <a:path w="4740933" h="549150" extrusionOk="0">
                  <a:moveTo>
                    <a:pt x="274073" y="0"/>
                  </a:moveTo>
                  <a:lnTo>
                    <a:pt x="278104" y="407"/>
                  </a:lnTo>
                  <a:lnTo>
                    <a:pt x="278104" y="0"/>
                  </a:lnTo>
                  <a:lnTo>
                    <a:pt x="3813833" y="0"/>
                  </a:lnTo>
                  <a:lnTo>
                    <a:pt x="4687752" y="0"/>
                  </a:lnTo>
                  <a:lnTo>
                    <a:pt x="4740933" y="0"/>
                  </a:lnTo>
                  <a:lnTo>
                    <a:pt x="4740933" y="549150"/>
                  </a:lnTo>
                  <a:lnTo>
                    <a:pt x="4687752" y="549150"/>
                  </a:lnTo>
                  <a:lnTo>
                    <a:pt x="3813833"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19" name="Google Shape;519;p54"/>
            <p:cNvSpPr/>
            <p:nvPr/>
          </p:nvSpPr>
          <p:spPr>
            <a:xfrm>
              <a:off x="7036244" y="4854606"/>
              <a:ext cx="5155756" cy="549150"/>
            </a:xfrm>
            <a:custGeom>
              <a:avLst/>
              <a:gdLst/>
              <a:ahLst/>
              <a:cxnLst/>
              <a:rect l="l" t="t" r="r" b="b"/>
              <a:pathLst>
                <a:path w="5155756" h="549150" extrusionOk="0">
                  <a:moveTo>
                    <a:pt x="299044" y="0"/>
                  </a:moveTo>
                  <a:lnTo>
                    <a:pt x="300889" y="171"/>
                  </a:lnTo>
                  <a:lnTo>
                    <a:pt x="300889" y="0"/>
                  </a:lnTo>
                  <a:lnTo>
                    <a:pt x="4228656" y="0"/>
                  </a:lnTo>
                  <a:lnTo>
                    <a:pt x="5103517" y="0"/>
                  </a:lnTo>
                  <a:lnTo>
                    <a:pt x="5155756" y="0"/>
                  </a:lnTo>
                  <a:lnTo>
                    <a:pt x="5155756" y="549150"/>
                  </a:lnTo>
                  <a:lnTo>
                    <a:pt x="5103517" y="549150"/>
                  </a:lnTo>
                  <a:lnTo>
                    <a:pt x="4228656"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520" name="Google Shape;520;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2"/>
                </a:solidFill>
              </a:defRPr>
            </a:lvl1pPr>
            <a:lvl2pPr lvl="1" rtl="0">
              <a:buNone/>
              <a:defRPr>
                <a:solidFill>
                  <a:schemeClr val="accent2"/>
                </a:solidFill>
              </a:defRPr>
            </a:lvl2pPr>
            <a:lvl3pPr lvl="2" rtl="0">
              <a:buNone/>
              <a:defRPr>
                <a:solidFill>
                  <a:schemeClr val="accent2"/>
                </a:solidFill>
              </a:defRPr>
            </a:lvl3pPr>
            <a:lvl4pPr lvl="3" rtl="0">
              <a:buNone/>
              <a:defRPr>
                <a:solidFill>
                  <a:schemeClr val="accent2"/>
                </a:solidFill>
              </a:defRPr>
            </a:lvl4pPr>
            <a:lvl5pPr lvl="4" rtl="0">
              <a:buNone/>
              <a:defRPr>
                <a:solidFill>
                  <a:schemeClr val="accent2"/>
                </a:solidFill>
              </a:defRPr>
            </a:lvl5pPr>
            <a:lvl6pPr lvl="5" rtl="0">
              <a:buNone/>
              <a:defRPr>
                <a:solidFill>
                  <a:schemeClr val="accent2"/>
                </a:solidFill>
              </a:defRPr>
            </a:lvl6pPr>
            <a:lvl7pPr lvl="6" rtl="0">
              <a:buNone/>
              <a:defRPr>
                <a:solidFill>
                  <a:schemeClr val="accent2"/>
                </a:solidFill>
              </a:defRPr>
            </a:lvl7pPr>
            <a:lvl8pPr lvl="7" rtl="0">
              <a:buNone/>
              <a:defRPr>
                <a:solidFill>
                  <a:schemeClr val="accent2"/>
                </a:solidFill>
              </a:defRPr>
            </a:lvl8pPr>
            <a:lvl9pPr lvl="8" rtl="0">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Quote - IQVIA">
  <p:cSld name="Quote - IQVIA">
    <p:spTree>
      <p:nvGrpSpPr>
        <p:cNvPr id="1" name="Shape 521"/>
        <p:cNvGrpSpPr/>
        <p:nvPr/>
      </p:nvGrpSpPr>
      <p:grpSpPr>
        <a:xfrm>
          <a:off x="0" y="0"/>
          <a:ext cx="0" cy="0"/>
          <a:chOff x="0" y="0"/>
          <a:chExt cx="0" cy="0"/>
        </a:xfrm>
      </p:grpSpPr>
      <p:sp>
        <p:nvSpPr>
          <p:cNvPr id="522" name="Google Shape;522;p55"/>
          <p:cNvSpPr/>
          <p:nvPr/>
        </p:nvSpPr>
        <p:spPr>
          <a:xfrm>
            <a:off x="265408" y="-1"/>
            <a:ext cx="8613300" cy="5143500"/>
          </a:xfrm>
          <a:prstGeom prst="rect">
            <a:avLst/>
          </a:prstGeom>
          <a:solidFill>
            <a:srgbClr val="F4F4F4"/>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nvGrpSpPr>
          <p:cNvPr id="523" name="Google Shape;523;p55"/>
          <p:cNvGrpSpPr/>
          <p:nvPr/>
        </p:nvGrpSpPr>
        <p:grpSpPr>
          <a:xfrm>
            <a:off x="5277183" y="2064012"/>
            <a:ext cx="3866817" cy="2777490"/>
            <a:chOff x="7036244" y="2752016"/>
            <a:chExt cx="5155756" cy="3703320"/>
          </a:xfrm>
        </p:grpSpPr>
        <p:sp>
          <p:nvSpPr>
            <p:cNvPr id="524" name="Google Shape;524;p55"/>
            <p:cNvSpPr/>
            <p:nvPr/>
          </p:nvSpPr>
          <p:spPr>
            <a:xfrm>
              <a:off x="9432234" y="2752016"/>
              <a:ext cx="2759766" cy="549150"/>
            </a:xfrm>
            <a:custGeom>
              <a:avLst/>
              <a:gdLst/>
              <a:ahLst/>
              <a:cxnLst/>
              <a:rect l="l" t="t" r="r" b="b"/>
              <a:pathLst>
                <a:path w="2759766" h="549150" extrusionOk="0">
                  <a:moveTo>
                    <a:pt x="274575" y="0"/>
                  </a:moveTo>
                  <a:lnTo>
                    <a:pt x="276476" y="192"/>
                  </a:lnTo>
                  <a:lnTo>
                    <a:pt x="276476" y="0"/>
                  </a:lnTo>
                  <a:lnTo>
                    <a:pt x="1832666" y="0"/>
                  </a:lnTo>
                  <a:lnTo>
                    <a:pt x="2706584" y="0"/>
                  </a:lnTo>
                  <a:lnTo>
                    <a:pt x="2759766" y="0"/>
                  </a:lnTo>
                  <a:lnTo>
                    <a:pt x="2759766" y="549150"/>
                  </a:lnTo>
                  <a:lnTo>
                    <a:pt x="2706584" y="549150"/>
                  </a:lnTo>
                  <a:lnTo>
                    <a:pt x="1832666" y="549150"/>
                  </a:lnTo>
                  <a:lnTo>
                    <a:pt x="276476" y="549150"/>
                  </a:lnTo>
                  <a:lnTo>
                    <a:pt x="276476" y="548958"/>
                  </a:lnTo>
                  <a:lnTo>
                    <a:pt x="274575" y="549150"/>
                  </a:lnTo>
                  <a:cubicBezTo>
                    <a:pt x="122931" y="549150"/>
                    <a:pt x="0" y="426219"/>
                    <a:pt x="0" y="274575"/>
                  </a:cubicBezTo>
                  <a:cubicBezTo>
                    <a:pt x="0" y="122932"/>
                    <a:pt x="122931"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25" name="Google Shape;525;p55"/>
            <p:cNvSpPr/>
            <p:nvPr/>
          </p:nvSpPr>
          <p:spPr>
            <a:xfrm>
              <a:off x="7850557" y="5906186"/>
              <a:ext cx="4341443" cy="549150"/>
            </a:xfrm>
            <a:custGeom>
              <a:avLst/>
              <a:gdLst/>
              <a:ahLst/>
              <a:cxnLst/>
              <a:rect l="l" t="t" r="r" b="b"/>
              <a:pathLst>
                <a:path w="4341443" h="549150" extrusionOk="0">
                  <a:moveTo>
                    <a:pt x="274575" y="0"/>
                  </a:moveTo>
                  <a:lnTo>
                    <a:pt x="276477" y="192"/>
                  </a:lnTo>
                  <a:lnTo>
                    <a:pt x="276477" y="0"/>
                  </a:lnTo>
                  <a:lnTo>
                    <a:pt x="3414343" y="0"/>
                  </a:lnTo>
                  <a:lnTo>
                    <a:pt x="4288263" y="0"/>
                  </a:lnTo>
                  <a:lnTo>
                    <a:pt x="4341443" y="0"/>
                  </a:lnTo>
                  <a:lnTo>
                    <a:pt x="4341443" y="549150"/>
                  </a:lnTo>
                  <a:lnTo>
                    <a:pt x="4288263" y="549150"/>
                  </a:lnTo>
                  <a:lnTo>
                    <a:pt x="3414343"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26" name="Google Shape;526;p55"/>
            <p:cNvSpPr/>
            <p:nvPr/>
          </p:nvSpPr>
          <p:spPr>
            <a:xfrm>
              <a:off x="7451067" y="3804028"/>
              <a:ext cx="4740933" cy="549150"/>
            </a:xfrm>
            <a:custGeom>
              <a:avLst/>
              <a:gdLst/>
              <a:ahLst/>
              <a:cxnLst/>
              <a:rect l="l" t="t" r="r" b="b"/>
              <a:pathLst>
                <a:path w="4740933" h="549150" extrusionOk="0">
                  <a:moveTo>
                    <a:pt x="274073" y="0"/>
                  </a:moveTo>
                  <a:lnTo>
                    <a:pt x="278104" y="407"/>
                  </a:lnTo>
                  <a:lnTo>
                    <a:pt x="278104" y="0"/>
                  </a:lnTo>
                  <a:lnTo>
                    <a:pt x="3813833" y="0"/>
                  </a:lnTo>
                  <a:lnTo>
                    <a:pt x="4687752" y="0"/>
                  </a:lnTo>
                  <a:lnTo>
                    <a:pt x="4740933" y="0"/>
                  </a:lnTo>
                  <a:lnTo>
                    <a:pt x="4740933" y="549150"/>
                  </a:lnTo>
                  <a:lnTo>
                    <a:pt x="4687752" y="549150"/>
                  </a:lnTo>
                  <a:lnTo>
                    <a:pt x="3813833"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27" name="Google Shape;527;p55"/>
            <p:cNvSpPr/>
            <p:nvPr/>
          </p:nvSpPr>
          <p:spPr>
            <a:xfrm>
              <a:off x="7036244" y="4854606"/>
              <a:ext cx="5155756" cy="549150"/>
            </a:xfrm>
            <a:custGeom>
              <a:avLst/>
              <a:gdLst/>
              <a:ahLst/>
              <a:cxnLst/>
              <a:rect l="l" t="t" r="r" b="b"/>
              <a:pathLst>
                <a:path w="5155756" h="549150" extrusionOk="0">
                  <a:moveTo>
                    <a:pt x="299044" y="0"/>
                  </a:moveTo>
                  <a:lnTo>
                    <a:pt x="300889" y="171"/>
                  </a:lnTo>
                  <a:lnTo>
                    <a:pt x="300889" y="0"/>
                  </a:lnTo>
                  <a:lnTo>
                    <a:pt x="4228656" y="0"/>
                  </a:lnTo>
                  <a:lnTo>
                    <a:pt x="5103517" y="0"/>
                  </a:lnTo>
                  <a:lnTo>
                    <a:pt x="5155756" y="0"/>
                  </a:lnTo>
                  <a:lnTo>
                    <a:pt x="5155756" y="549150"/>
                  </a:lnTo>
                  <a:lnTo>
                    <a:pt x="5103517" y="549150"/>
                  </a:lnTo>
                  <a:lnTo>
                    <a:pt x="4228656"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528" name="Google Shape;528;p55"/>
          <p:cNvSpPr txBox="1">
            <a:spLocks noGrp="1"/>
          </p:cNvSpPr>
          <p:nvPr>
            <p:ph type="body" idx="1"/>
          </p:nvPr>
        </p:nvSpPr>
        <p:spPr>
          <a:xfrm>
            <a:off x="811659" y="3741395"/>
            <a:ext cx="4036200" cy="274200"/>
          </a:xfrm>
          <a:prstGeom prst="rect">
            <a:avLst/>
          </a:prstGeom>
          <a:noFill/>
          <a:ln>
            <a:noFill/>
          </a:ln>
        </p:spPr>
        <p:txBody>
          <a:bodyPr spcFirstLastPara="1" wrap="square" lIns="68575" tIns="34275" rIns="68575" bIns="34275" anchor="t" anchorCtr="0">
            <a:noAutofit/>
          </a:bodyPr>
          <a:lstStyle>
            <a:lvl1pPr marL="457200" marR="0" lvl="0" indent="-228600" algn="r" rtl="0">
              <a:lnSpc>
                <a:spcPct val="100000"/>
              </a:lnSpc>
              <a:spcBef>
                <a:spcPts val="800"/>
              </a:spcBef>
              <a:spcAft>
                <a:spcPts val="0"/>
              </a:spcAft>
              <a:buClr>
                <a:schemeClr val="accent2"/>
              </a:buClr>
              <a:buSzPts val="1400"/>
              <a:buFont typeface="Arial"/>
              <a:buNone/>
              <a:defRPr sz="1400" b="0" i="1" u="none" strike="noStrike" cap="none">
                <a:solidFill>
                  <a:schemeClr val="accent2"/>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29" name="Google Shape;529;p55"/>
          <p:cNvSpPr txBox="1">
            <a:spLocks noGrp="1"/>
          </p:cNvSpPr>
          <p:nvPr>
            <p:ph type="ctrTitle"/>
          </p:nvPr>
        </p:nvSpPr>
        <p:spPr>
          <a:xfrm>
            <a:off x="811659" y="1357049"/>
            <a:ext cx="4339200" cy="22281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30" name="Google Shape;530;p55"/>
          <p:cNvSpPr/>
          <p:nvPr/>
        </p:nvSpPr>
        <p:spPr>
          <a:xfrm>
            <a:off x="284360" y="1062077"/>
            <a:ext cx="702930" cy="1176906"/>
          </a:xfrm>
          <a:custGeom>
            <a:avLst/>
            <a:gdLst/>
            <a:ahLst/>
            <a:cxnLst/>
            <a:rect l="l" t="t" r="r" b="b"/>
            <a:pathLst>
              <a:path w="937240" h="1225944" extrusionOk="0">
                <a:moveTo>
                  <a:pt x="0" y="0"/>
                </a:moveTo>
                <a:lnTo>
                  <a:pt x="937240" y="0"/>
                </a:lnTo>
                <a:lnTo>
                  <a:pt x="698700" y="1225944"/>
                </a:lnTo>
                <a:lnTo>
                  <a:pt x="53009" y="960901"/>
                </a:lnTo>
                <a:lnTo>
                  <a:pt x="0" y="0"/>
                </a:lnTo>
                <a:close/>
              </a:path>
            </a:pathLst>
          </a:cu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7200" b="1">
                <a:solidFill>
                  <a:schemeClr val="accent2"/>
                </a:solidFill>
                <a:latin typeface="Arial"/>
                <a:ea typeface="Arial"/>
                <a:cs typeface="Arial"/>
                <a:sym typeface="Arial"/>
              </a:rPr>
              <a:t>“</a:t>
            </a:r>
            <a:endParaRPr sz="1100"/>
          </a:p>
        </p:txBody>
      </p:sp>
      <p:sp>
        <p:nvSpPr>
          <p:cNvPr id="531" name="Google Shape;531;p55"/>
          <p:cNvSpPr txBox="1">
            <a:spLocks noGrp="1"/>
          </p:cNvSpPr>
          <p:nvPr>
            <p:ph type="ftr" idx="11"/>
          </p:nvPr>
        </p:nvSpPr>
        <p:spPr>
          <a:xfrm>
            <a:off x="811659" y="4790894"/>
            <a:ext cx="64410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532" name="Google Shape;532;p55"/>
          <p:cNvSpPr txBox="1"/>
          <p:nvPr/>
        </p:nvSpPr>
        <p:spPr>
          <a:xfrm>
            <a:off x="8781341" y="4911109"/>
            <a:ext cx="2760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7F7F7F"/>
                </a:solidFill>
                <a:latin typeface="Arial"/>
                <a:ea typeface="Arial"/>
                <a:cs typeface="Arial"/>
                <a:sym typeface="Arial"/>
              </a:rPr>
              <a:t>‹#›</a:t>
            </a:fld>
            <a:endParaRPr sz="600" b="0">
              <a:solidFill>
                <a:srgbClr val="7F7F7F"/>
              </a:solidFill>
              <a:latin typeface="Arial"/>
              <a:ea typeface="Arial"/>
              <a:cs typeface="Arial"/>
              <a:sym typeface="Arial"/>
            </a:endParaRPr>
          </a:p>
        </p:txBody>
      </p:sp>
      <p:pic>
        <p:nvPicPr>
          <p:cNvPr id="533" name="Google Shape;533;p55"/>
          <p:cNvPicPr preferRelativeResize="0"/>
          <p:nvPr/>
        </p:nvPicPr>
        <p:blipFill rotWithShape="1">
          <a:blip r:embed="rId2">
            <a:alphaModFix/>
          </a:blip>
          <a:srcRect/>
          <a:stretch/>
        </p:blipFill>
        <p:spPr>
          <a:xfrm>
            <a:off x="6899938" y="551593"/>
            <a:ext cx="1685925" cy="304800"/>
          </a:xfrm>
          <a:prstGeom prst="rect">
            <a:avLst/>
          </a:prstGeom>
          <a:noFill/>
          <a:ln>
            <a:noFill/>
          </a:ln>
        </p:spPr>
      </p:pic>
      <p:pic>
        <p:nvPicPr>
          <p:cNvPr id="534" name="Google Shape;534;p55"/>
          <p:cNvPicPr preferRelativeResize="0"/>
          <p:nvPr/>
        </p:nvPicPr>
        <p:blipFill rotWithShape="1">
          <a:blip r:embed="rId2">
            <a:alphaModFix/>
          </a:blip>
          <a:srcRect/>
          <a:stretch/>
        </p:blipFill>
        <p:spPr>
          <a:xfrm>
            <a:off x="6899938" y="551593"/>
            <a:ext cx="1685925" cy="304800"/>
          </a:xfrm>
          <a:prstGeom prst="rect">
            <a:avLst/>
          </a:prstGeom>
          <a:noFill/>
          <a:ln>
            <a:noFill/>
          </a:ln>
        </p:spPr>
      </p:pic>
      <p:sp>
        <p:nvSpPr>
          <p:cNvPr id="535" name="Google Shape;535;p5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2"/>
                </a:solidFill>
              </a:defRPr>
            </a:lvl1pPr>
            <a:lvl2pPr lvl="1" rtl="0">
              <a:buNone/>
              <a:defRPr>
                <a:solidFill>
                  <a:schemeClr val="accent2"/>
                </a:solidFill>
              </a:defRPr>
            </a:lvl2pPr>
            <a:lvl3pPr lvl="2" rtl="0">
              <a:buNone/>
              <a:defRPr>
                <a:solidFill>
                  <a:schemeClr val="accent2"/>
                </a:solidFill>
              </a:defRPr>
            </a:lvl3pPr>
            <a:lvl4pPr lvl="3" rtl="0">
              <a:buNone/>
              <a:defRPr>
                <a:solidFill>
                  <a:schemeClr val="accent2"/>
                </a:solidFill>
              </a:defRPr>
            </a:lvl4pPr>
            <a:lvl5pPr lvl="4" rtl="0">
              <a:buNone/>
              <a:defRPr>
                <a:solidFill>
                  <a:schemeClr val="accent2"/>
                </a:solidFill>
              </a:defRPr>
            </a:lvl5pPr>
            <a:lvl6pPr lvl="5" rtl="0">
              <a:buNone/>
              <a:defRPr>
                <a:solidFill>
                  <a:schemeClr val="accent2"/>
                </a:solidFill>
              </a:defRPr>
            </a:lvl6pPr>
            <a:lvl7pPr lvl="6" rtl="0">
              <a:buNone/>
              <a:defRPr>
                <a:solidFill>
                  <a:schemeClr val="accent2"/>
                </a:solidFill>
              </a:defRPr>
            </a:lvl7pPr>
            <a:lvl8pPr lvl="7" rtl="0">
              <a:buNone/>
              <a:defRPr>
                <a:solidFill>
                  <a:schemeClr val="accent2"/>
                </a:solidFill>
              </a:defRPr>
            </a:lvl8pPr>
            <a:lvl9pPr lvl="8" rtl="0">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hought Slide - IQVIA">
  <p:cSld name="Thought Slide - IQVIA">
    <p:bg>
      <p:bgPr>
        <a:gradFill>
          <a:gsLst>
            <a:gs pos="0">
              <a:schemeClr val="accent2"/>
            </a:gs>
            <a:gs pos="20000">
              <a:schemeClr val="accent2"/>
            </a:gs>
            <a:gs pos="80000">
              <a:schemeClr val="accent1"/>
            </a:gs>
            <a:gs pos="100000">
              <a:schemeClr val="accent1"/>
            </a:gs>
          </a:gsLst>
          <a:lin ang="2700006" scaled="0"/>
        </a:gradFill>
        <a:effectLst/>
      </p:bgPr>
    </p:bg>
    <p:spTree>
      <p:nvGrpSpPr>
        <p:cNvPr id="1" name="Shape 536"/>
        <p:cNvGrpSpPr/>
        <p:nvPr/>
      </p:nvGrpSpPr>
      <p:grpSpPr>
        <a:xfrm>
          <a:off x="0" y="0"/>
          <a:ext cx="0" cy="0"/>
          <a:chOff x="0" y="0"/>
          <a:chExt cx="0" cy="0"/>
        </a:xfrm>
      </p:grpSpPr>
      <p:grpSp>
        <p:nvGrpSpPr>
          <p:cNvPr id="537" name="Google Shape;537;p56"/>
          <p:cNvGrpSpPr/>
          <p:nvPr/>
        </p:nvGrpSpPr>
        <p:grpSpPr>
          <a:xfrm>
            <a:off x="0" y="1095422"/>
            <a:ext cx="1913265" cy="3507708"/>
            <a:chOff x="0" y="1403413"/>
            <a:chExt cx="2551020" cy="4676944"/>
          </a:xfrm>
        </p:grpSpPr>
        <p:grpSp>
          <p:nvGrpSpPr>
            <p:cNvPr id="538" name="Google Shape;538;p56"/>
            <p:cNvGrpSpPr/>
            <p:nvPr/>
          </p:nvGrpSpPr>
          <p:grpSpPr>
            <a:xfrm>
              <a:off x="1" y="4502072"/>
              <a:ext cx="1013609" cy="545400"/>
              <a:chOff x="1" y="4502072"/>
              <a:chExt cx="1013609" cy="545400"/>
            </a:xfrm>
          </p:grpSpPr>
          <p:sp>
            <p:nvSpPr>
              <p:cNvPr id="539" name="Google Shape;539;p56"/>
              <p:cNvSpPr/>
              <p:nvPr/>
            </p:nvSpPr>
            <p:spPr>
              <a:xfrm>
                <a:off x="1" y="4502072"/>
                <a:ext cx="7350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40" name="Google Shape;540;p56"/>
              <p:cNvSpPr/>
              <p:nvPr/>
            </p:nvSpPr>
            <p:spPr>
              <a:xfrm>
                <a:off x="468210" y="4502072"/>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541" name="Google Shape;541;p56"/>
            <p:cNvGrpSpPr/>
            <p:nvPr/>
          </p:nvGrpSpPr>
          <p:grpSpPr>
            <a:xfrm>
              <a:off x="0" y="3469185"/>
              <a:ext cx="1162210" cy="545400"/>
              <a:chOff x="0" y="3469185"/>
              <a:chExt cx="1162210" cy="545400"/>
            </a:xfrm>
          </p:grpSpPr>
          <p:sp>
            <p:nvSpPr>
              <p:cNvPr id="542" name="Google Shape;542;p56"/>
              <p:cNvSpPr/>
              <p:nvPr/>
            </p:nvSpPr>
            <p:spPr>
              <a:xfrm>
                <a:off x="0" y="3469185"/>
                <a:ext cx="8835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43" name="Google Shape;543;p56"/>
              <p:cNvSpPr/>
              <p:nvPr/>
            </p:nvSpPr>
            <p:spPr>
              <a:xfrm>
                <a:off x="616810" y="3469185"/>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544" name="Google Shape;544;p56"/>
            <p:cNvGrpSpPr/>
            <p:nvPr/>
          </p:nvGrpSpPr>
          <p:grpSpPr>
            <a:xfrm>
              <a:off x="0" y="2436300"/>
              <a:ext cx="1023472" cy="545400"/>
              <a:chOff x="0" y="2440184"/>
              <a:chExt cx="1023472" cy="545400"/>
            </a:xfrm>
          </p:grpSpPr>
          <p:sp>
            <p:nvSpPr>
              <p:cNvPr id="545" name="Google Shape;545;p56"/>
              <p:cNvSpPr/>
              <p:nvPr/>
            </p:nvSpPr>
            <p:spPr>
              <a:xfrm>
                <a:off x="0" y="2440184"/>
                <a:ext cx="7440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46" name="Google Shape;546;p56"/>
              <p:cNvSpPr/>
              <p:nvPr/>
            </p:nvSpPr>
            <p:spPr>
              <a:xfrm>
                <a:off x="478072" y="2440184"/>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547" name="Google Shape;547;p56"/>
            <p:cNvGrpSpPr/>
            <p:nvPr/>
          </p:nvGrpSpPr>
          <p:grpSpPr>
            <a:xfrm>
              <a:off x="876713" y="5534957"/>
              <a:ext cx="1674307" cy="545400"/>
              <a:chOff x="876236" y="5534957"/>
              <a:chExt cx="1674307" cy="545400"/>
            </a:xfrm>
          </p:grpSpPr>
          <p:sp>
            <p:nvSpPr>
              <p:cNvPr id="548" name="Google Shape;548;p56"/>
              <p:cNvSpPr/>
              <p:nvPr/>
            </p:nvSpPr>
            <p:spPr>
              <a:xfrm>
                <a:off x="1154393" y="5534957"/>
                <a:ext cx="11175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49" name="Google Shape;549;p56"/>
              <p:cNvSpPr/>
              <p:nvPr/>
            </p:nvSpPr>
            <p:spPr>
              <a:xfrm>
                <a:off x="2005143" y="5534957"/>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50" name="Google Shape;550;p56"/>
              <p:cNvSpPr/>
              <p:nvPr/>
            </p:nvSpPr>
            <p:spPr>
              <a:xfrm>
                <a:off x="876236" y="5534957"/>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551" name="Google Shape;551;p56"/>
            <p:cNvGrpSpPr/>
            <p:nvPr/>
          </p:nvGrpSpPr>
          <p:grpSpPr>
            <a:xfrm>
              <a:off x="1404844" y="4502072"/>
              <a:ext cx="1146176" cy="545400"/>
              <a:chOff x="1404367" y="4502072"/>
              <a:chExt cx="1146176" cy="545400"/>
            </a:xfrm>
          </p:grpSpPr>
          <p:sp>
            <p:nvSpPr>
              <p:cNvPr id="552" name="Google Shape;552;p56"/>
              <p:cNvSpPr/>
              <p:nvPr/>
            </p:nvSpPr>
            <p:spPr>
              <a:xfrm>
                <a:off x="1682197" y="4502072"/>
                <a:ext cx="5898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53" name="Google Shape;553;p56"/>
              <p:cNvSpPr/>
              <p:nvPr/>
            </p:nvSpPr>
            <p:spPr>
              <a:xfrm>
                <a:off x="2005143" y="4502072"/>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54" name="Google Shape;554;p56"/>
              <p:cNvSpPr/>
              <p:nvPr/>
            </p:nvSpPr>
            <p:spPr>
              <a:xfrm>
                <a:off x="1404367" y="4502072"/>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555" name="Google Shape;555;p56"/>
            <p:cNvGrpSpPr/>
            <p:nvPr/>
          </p:nvGrpSpPr>
          <p:grpSpPr>
            <a:xfrm>
              <a:off x="1563753" y="3469185"/>
              <a:ext cx="987267" cy="545400"/>
              <a:chOff x="1560101" y="3469185"/>
              <a:chExt cx="987267" cy="545400"/>
            </a:xfrm>
          </p:grpSpPr>
          <p:sp>
            <p:nvSpPr>
              <p:cNvPr id="556" name="Google Shape;556;p56"/>
              <p:cNvSpPr/>
              <p:nvPr/>
            </p:nvSpPr>
            <p:spPr>
              <a:xfrm>
                <a:off x="1560101" y="3469185"/>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57" name="Google Shape;557;p56"/>
              <p:cNvSpPr/>
              <p:nvPr/>
            </p:nvSpPr>
            <p:spPr>
              <a:xfrm>
                <a:off x="1825936" y="3469185"/>
                <a:ext cx="4461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58" name="Google Shape;558;p56"/>
              <p:cNvSpPr/>
              <p:nvPr/>
            </p:nvSpPr>
            <p:spPr>
              <a:xfrm>
                <a:off x="2001968" y="3469185"/>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559" name="Google Shape;559;p56"/>
            <p:cNvGrpSpPr/>
            <p:nvPr/>
          </p:nvGrpSpPr>
          <p:grpSpPr>
            <a:xfrm>
              <a:off x="1416321" y="2436300"/>
              <a:ext cx="1134699" cy="545400"/>
              <a:chOff x="1415887" y="2436300"/>
              <a:chExt cx="1134699" cy="545400"/>
            </a:xfrm>
          </p:grpSpPr>
          <p:sp>
            <p:nvSpPr>
              <p:cNvPr id="560" name="Google Shape;560;p56"/>
              <p:cNvSpPr/>
              <p:nvPr/>
            </p:nvSpPr>
            <p:spPr>
              <a:xfrm>
                <a:off x="2005186" y="2436300"/>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61" name="Google Shape;561;p56"/>
              <p:cNvSpPr/>
              <p:nvPr/>
            </p:nvSpPr>
            <p:spPr>
              <a:xfrm>
                <a:off x="1415887" y="2436300"/>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62" name="Google Shape;562;p56"/>
              <p:cNvSpPr/>
              <p:nvPr/>
            </p:nvSpPr>
            <p:spPr>
              <a:xfrm>
                <a:off x="1682240" y="2436300"/>
                <a:ext cx="5898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grpSp>
          <p:nvGrpSpPr>
            <p:cNvPr id="563" name="Google Shape;563;p56"/>
            <p:cNvGrpSpPr/>
            <p:nvPr/>
          </p:nvGrpSpPr>
          <p:grpSpPr>
            <a:xfrm>
              <a:off x="898206" y="1403413"/>
              <a:ext cx="1652814" cy="545400"/>
              <a:chOff x="898206" y="1403413"/>
              <a:chExt cx="1652814" cy="545400"/>
            </a:xfrm>
          </p:grpSpPr>
          <p:sp>
            <p:nvSpPr>
              <p:cNvPr id="564" name="Google Shape;564;p56"/>
              <p:cNvSpPr/>
              <p:nvPr/>
            </p:nvSpPr>
            <p:spPr>
              <a:xfrm>
                <a:off x="2005620" y="1403413"/>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65" name="Google Shape;565;p56"/>
              <p:cNvSpPr/>
              <p:nvPr/>
            </p:nvSpPr>
            <p:spPr>
              <a:xfrm>
                <a:off x="898206" y="1403413"/>
                <a:ext cx="545400" cy="5454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66" name="Google Shape;566;p56"/>
              <p:cNvSpPr/>
              <p:nvPr/>
            </p:nvSpPr>
            <p:spPr>
              <a:xfrm>
                <a:off x="1164538" y="1403413"/>
                <a:ext cx="1117500" cy="5454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567" name="Google Shape;567;p56"/>
            <p:cNvSpPr/>
            <p:nvPr/>
          </p:nvSpPr>
          <p:spPr>
            <a:xfrm>
              <a:off x="1945" y="5534957"/>
              <a:ext cx="476127" cy="545364"/>
            </a:xfrm>
            <a:custGeom>
              <a:avLst/>
              <a:gdLst/>
              <a:ahLst/>
              <a:cxnLst/>
              <a:rect l="l" t="t" r="r" b="b"/>
              <a:pathLst>
                <a:path w="476127" h="545364" extrusionOk="0">
                  <a:moveTo>
                    <a:pt x="0" y="0"/>
                  </a:moveTo>
                  <a:lnTo>
                    <a:pt x="197590" y="0"/>
                  </a:lnTo>
                  <a:lnTo>
                    <a:pt x="197590" y="590"/>
                  </a:lnTo>
                  <a:lnTo>
                    <a:pt x="203445" y="0"/>
                  </a:lnTo>
                  <a:cubicBezTo>
                    <a:pt x="354043" y="0"/>
                    <a:pt x="476127" y="122084"/>
                    <a:pt x="476127" y="272682"/>
                  </a:cubicBezTo>
                  <a:cubicBezTo>
                    <a:pt x="476127" y="423280"/>
                    <a:pt x="354043" y="545364"/>
                    <a:pt x="203445" y="545364"/>
                  </a:cubicBezTo>
                  <a:lnTo>
                    <a:pt x="197590" y="544774"/>
                  </a:lnTo>
                  <a:lnTo>
                    <a:pt x="197590" y="545364"/>
                  </a:lnTo>
                  <a:lnTo>
                    <a:pt x="0" y="545364"/>
                  </a:lnTo>
                  <a:lnTo>
                    <a:pt x="0" y="452614"/>
                  </a:lnTo>
                  <a:lnTo>
                    <a:pt x="0" y="9275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68" name="Google Shape;568;p56"/>
            <p:cNvSpPr/>
            <p:nvPr/>
          </p:nvSpPr>
          <p:spPr>
            <a:xfrm>
              <a:off x="0" y="1403413"/>
              <a:ext cx="501699" cy="545364"/>
            </a:xfrm>
            <a:custGeom>
              <a:avLst/>
              <a:gdLst/>
              <a:ahLst/>
              <a:cxnLst/>
              <a:rect l="l" t="t" r="r" b="b"/>
              <a:pathLst>
                <a:path w="501699" h="545364" extrusionOk="0">
                  <a:moveTo>
                    <a:pt x="1" y="0"/>
                  </a:moveTo>
                  <a:lnTo>
                    <a:pt x="223169" y="0"/>
                  </a:lnTo>
                  <a:lnTo>
                    <a:pt x="223169" y="590"/>
                  </a:lnTo>
                  <a:lnTo>
                    <a:pt x="229017" y="0"/>
                  </a:lnTo>
                  <a:cubicBezTo>
                    <a:pt x="379615" y="0"/>
                    <a:pt x="501699" y="122084"/>
                    <a:pt x="501699" y="272682"/>
                  </a:cubicBezTo>
                  <a:cubicBezTo>
                    <a:pt x="501699" y="423280"/>
                    <a:pt x="379615" y="545364"/>
                    <a:pt x="229017" y="545364"/>
                  </a:cubicBezTo>
                  <a:lnTo>
                    <a:pt x="223169" y="544775"/>
                  </a:lnTo>
                  <a:lnTo>
                    <a:pt x="223169" y="545364"/>
                  </a:lnTo>
                  <a:lnTo>
                    <a:pt x="1" y="545364"/>
                  </a:lnTo>
                  <a:lnTo>
                    <a:pt x="1" y="419791"/>
                  </a:lnTo>
                  <a:lnTo>
                    <a:pt x="0" y="419789"/>
                  </a:lnTo>
                  <a:lnTo>
                    <a:pt x="0" y="125575"/>
                  </a:lnTo>
                  <a:lnTo>
                    <a:pt x="1" y="125573"/>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sp>
        <p:nvSpPr>
          <p:cNvPr id="569" name="Google Shape;569;p56"/>
          <p:cNvSpPr txBox="1">
            <a:spLocks noGrp="1"/>
          </p:cNvSpPr>
          <p:nvPr>
            <p:ph type="title"/>
          </p:nvPr>
        </p:nvSpPr>
        <p:spPr>
          <a:xfrm>
            <a:off x="2545028" y="1095422"/>
            <a:ext cx="5991300" cy="35076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chemeClr val="lt1"/>
              </a:buClr>
              <a:buSzPts val="2700"/>
              <a:buFont typeface="Arial"/>
              <a:buNone/>
              <a:defRPr sz="2700" b="1" i="0" u="none" strike="noStrike" cap="none">
                <a:solidFill>
                  <a:schemeClr val="l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70" name="Google Shape;570;p56"/>
          <p:cNvSpPr txBox="1"/>
          <p:nvPr/>
        </p:nvSpPr>
        <p:spPr>
          <a:xfrm>
            <a:off x="8781341" y="4911109"/>
            <a:ext cx="2760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chemeClr val="lt1"/>
                </a:solidFill>
                <a:latin typeface="Arial"/>
                <a:ea typeface="Arial"/>
                <a:cs typeface="Arial"/>
                <a:sym typeface="Arial"/>
              </a:rPr>
              <a:t>‹#›</a:t>
            </a:fld>
            <a:endParaRPr sz="600" b="0">
              <a:solidFill>
                <a:schemeClr val="lt1"/>
              </a:solidFill>
              <a:latin typeface="Arial"/>
              <a:ea typeface="Arial"/>
              <a:cs typeface="Arial"/>
              <a:sym typeface="Arial"/>
            </a:endParaRPr>
          </a:p>
        </p:txBody>
      </p:sp>
      <p:sp>
        <p:nvSpPr>
          <p:cNvPr id="571" name="Google Shape;571;p5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losing - IQVIA">
  <p:cSld name="Closing - IQVIA">
    <p:bg>
      <p:bgPr>
        <a:gradFill>
          <a:gsLst>
            <a:gs pos="0">
              <a:schemeClr val="dk1"/>
            </a:gs>
            <a:gs pos="20000">
              <a:schemeClr val="dk1"/>
            </a:gs>
            <a:gs pos="80000">
              <a:srgbClr val="606B71"/>
            </a:gs>
            <a:gs pos="100000">
              <a:srgbClr val="606B71"/>
            </a:gs>
          </a:gsLst>
          <a:lin ang="2700006" scaled="0"/>
        </a:gradFill>
        <a:effectLst/>
      </p:bgPr>
    </p:bg>
    <p:spTree>
      <p:nvGrpSpPr>
        <p:cNvPr id="1" name="Shape 572"/>
        <p:cNvGrpSpPr/>
        <p:nvPr/>
      </p:nvGrpSpPr>
      <p:grpSpPr>
        <a:xfrm>
          <a:off x="0" y="0"/>
          <a:ext cx="0" cy="0"/>
          <a:chOff x="0" y="0"/>
          <a:chExt cx="0" cy="0"/>
        </a:xfrm>
      </p:grpSpPr>
      <p:sp>
        <p:nvSpPr>
          <p:cNvPr id="573" name="Google Shape;573;p57"/>
          <p:cNvSpPr txBox="1">
            <a:spLocks noGrp="1"/>
          </p:cNvSpPr>
          <p:nvPr>
            <p:ph type="body" idx="1"/>
          </p:nvPr>
        </p:nvSpPr>
        <p:spPr>
          <a:xfrm>
            <a:off x="777644" y="2406111"/>
            <a:ext cx="4191600" cy="2196900"/>
          </a:xfrm>
          <a:prstGeom prst="rect">
            <a:avLst/>
          </a:prstGeom>
          <a:noFill/>
          <a:ln>
            <a:noFill/>
          </a:ln>
        </p:spPr>
        <p:txBody>
          <a:bodyPr spcFirstLastPara="1" wrap="square" lIns="68575" tIns="34275" rIns="68575" bIns="34275" anchor="t" anchorCtr="0">
            <a:noAutofit/>
          </a:bodyPr>
          <a:lstStyle>
            <a:lvl1pPr marL="457200" marR="0" lvl="0" indent="-342900" algn="l" rtl="0">
              <a:lnSpc>
                <a:spcPct val="100000"/>
              </a:lnSpc>
              <a:spcBef>
                <a:spcPts val="8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1pPr>
            <a:lvl2pPr marL="914400" marR="0" lvl="1" indent="-342900" algn="l" rtl="0">
              <a:lnSpc>
                <a:spcPct val="100000"/>
              </a:lnSpc>
              <a:spcBef>
                <a:spcPts val="6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2pPr>
            <a:lvl3pPr marL="1371600" marR="0" lvl="2" indent="-342900" algn="l" rtl="0">
              <a:lnSpc>
                <a:spcPct val="100000"/>
              </a:lnSpc>
              <a:spcBef>
                <a:spcPts val="6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3pPr>
            <a:lvl4pPr marL="1828800" marR="0" lvl="3" indent="-342900" algn="l" rtl="0">
              <a:lnSpc>
                <a:spcPct val="100000"/>
              </a:lnSpc>
              <a:spcBef>
                <a:spcPts val="6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4pPr>
            <a:lvl5pPr marL="2286000" marR="0" lvl="4" indent="-317500" algn="l" rtl="0">
              <a:lnSpc>
                <a:spcPct val="100000"/>
              </a:lnSpc>
              <a:spcBef>
                <a:spcPts val="600"/>
              </a:spcBef>
              <a:spcAft>
                <a:spcPts val="0"/>
              </a:spcAft>
              <a:buClr>
                <a:schemeClr val="lt1"/>
              </a:buClr>
              <a:buSzPts val="1400"/>
              <a:buFont typeface="Noto Sans Symbols"/>
              <a:buChar char="▪"/>
              <a:defRPr sz="1800" b="0" i="0" u="none" strike="noStrike" cap="none">
                <a:solidFill>
                  <a:schemeClr val="lt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74" name="Google Shape;574;p57"/>
          <p:cNvSpPr txBox="1">
            <a:spLocks noGrp="1"/>
          </p:cNvSpPr>
          <p:nvPr>
            <p:ph type="title"/>
          </p:nvPr>
        </p:nvSpPr>
        <p:spPr>
          <a:xfrm>
            <a:off x="775740" y="1346650"/>
            <a:ext cx="5723700" cy="8808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lt1"/>
              </a:buClr>
              <a:buSzPts val="2700"/>
              <a:buFont typeface="Arial"/>
              <a:buNone/>
              <a:defRPr sz="2700" b="1" i="0" u="none" strike="noStrike" cap="none">
                <a:solidFill>
                  <a:schemeClr val="l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grpSp>
        <p:nvGrpSpPr>
          <p:cNvPr id="575" name="Google Shape;575;p57"/>
          <p:cNvGrpSpPr/>
          <p:nvPr/>
        </p:nvGrpSpPr>
        <p:grpSpPr>
          <a:xfrm>
            <a:off x="5277183" y="2064012"/>
            <a:ext cx="3866817" cy="2777490"/>
            <a:chOff x="7036244" y="2752016"/>
            <a:chExt cx="5155756" cy="3703320"/>
          </a:xfrm>
        </p:grpSpPr>
        <p:sp>
          <p:nvSpPr>
            <p:cNvPr id="576" name="Google Shape;576;p57"/>
            <p:cNvSpPr/>
            <p:nvPr/>
          </p:nvSpPr>
          <p:spPr>
            <a:xfrm>
              <a:off x="9432234" y="2752016"/>
              <a:ext cx="2759766" cy="549150"/>
            </a:xfrm>
            <a:custGeom>
              <a:avLst/>
              <a:gdLst/>
              <a:ahLst/>
              <a:cxnLst/>
              <a:rect l="l" t="t" r="r" b="b"/>
              <a:pathLst>
                <a:path w="2759766" h="549150" extrusionOk="0">
                  <a:moveTo>
                    <a:pt x="274575" y="0"/>
                  </a:moveTo>
                  <a:lnTo>
                    <a:pt x="276476" y="192"/>
                  </a:lnTo>
                  <a:lnTo>
                    <a:pt x="276476" y="0"/>
                  </a:lnTo>
                  <a:lnTo>
                    <a:pt x="1832666" y="0"/>
                  </a:lnTo>
                  <a:lnTo>
                    <a:pt x="2706584" y="0"/>
                  </a:lnTo>
                  <a:lnTo>
                    <a:pt x="2759766" y="0"/>
                  </a:lnTo>
                  <a:lnTo>
                    <a:pt x="2759766" y="549150"/>
                  </a:lnTo>
                  <a:lnTo>
                    <a:pt x="2706584" y="549150"/>
                  </a:lnTo>
                  <a:lnTo>
                    <a:pt x="1832666" y="549150"/>
                  </a:lnTo>
                  <a:lnTo>
                    <a:pt x="276476" y="549150"/>
                  </a:lnTo>
                  <a:lnTo>
                    <a:pt x="276476" y="548958"/>
                  </a:lnTo>
                  <a:lnTo>
                    <a:pt x="274575" y="549150"/>
                  </a:lnTo>
                  <a:cubicBezTo>
                    <a:pt x="122931" y="549150"/>
                    <a:pt x="0" y="426219"/>
                    <a:pt x="0" y="274575"/>
                  </a:cubicBezTo>
                  <a:cubicBezTo>
                    <a:pt x="0" y="122932"/>
                    <a:pt x="122931"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77" name="Google Shape;577;p57"/>
            <p:cNvSpPr/>
            <p:nvPr/>
          </p:nvSpPr>
          <p:spPr>
            <a:xfrm>
              <a:off x="7850557" y="5906186"/>
              <a:ext cx="4341443" cy="549150"/>
            </a:xfrm>
            <a:custGeom>
              <a:avLst/>
              <a:gdLst/>
              <a:ahLst/>
              <a:cxnLst/>
              <a:rect l="l" t="t" r="r" b="b"/>
              <a:pathLst>
                <a:path w="4341443" h="549150" extrusionOk="0">
                  <a:moveTo>
                    <a:pt x="274575" y="0"/>
                  </a:moveTo>
                  <a:lnTo>
                    <a:pt x="276477" y="192"/>
                  </a:lnTo>
                  <a:lnTo>
                    <a:pt x="276477" y="0"/>
                  </a:lnTo>
                  <a:lnTo>
                    <a:pt x="3414343" y="0"/>
                  </a:lnTo>
                  <a:lnTo>
                    <a:pt x="4288263" y="0"/>
                  </a:lnTo>
                  <a:lnTo>
                    <a:pt x="4341443" y="0"/>
                  </a:lnTo>
                  <a:lnTo>
                    <a:pt x="4341443" y="549150"/>
                  </a:lnTo>
                  <a:lnTo>
                    <a:pt x="4288263" y="549150"/>
                  </a:lnTo>
                  <a:lnTo>
                    <a:pt x="3414343" y="549150"/>
                  </a:lnTo>
                  <a:lnTo>
                    <a:pt x="276477" y="549150"/>
                  </a:lnTo>
                  <a:lnTo>
                    <a:pt x="276477" y="548959"/>
                  </a:lnTo>
                  <a:lnTo>
                    <a:pt x="274575" y="549150"/>
                  </a:lnTo>
                  <a:cubicBezTo>
                    <a:pt x="122932" y="549150"/>
                    <a:pt x="0" y="426219"/>
                    <a:pt x="0" y="274575"/>
                  </a:cubicBezTo>
                  <a:cubicBezTo>
                    <a:pt x="0" y="122932"/>
                    <a:pt x="122932" y="0"/>
                    <a:pt x="274575"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78" name="Google Shape;578;p57"/>
            <p:cNvSpPr/>
            <p:nvPr/>
          </p:nvSpPr>
          <p:spPr>
            <a:xfrm>
              <a:off x="7451067" y="3804028"/>
              <a:ext cx="4740933" cy="549150"/>
            </a:xfrm>
            <a:custGeom>
              <a:avLst/>
              <a:gdLst/>
              <a:ahLst/>
              <a:cxnLst/>
              <a:rect l="l" t="t" r="r" b="b"/>
              <a:pathLst>
                <a:path w="4740933" h="549150" extrusionOk="0">
                  <a:moveTo>
                    <a:pt x="274073" y="0"/>
                  </a:moveTo>
                  <a:lnTo>
                    <a:pt x="278104" y="407"/>
                  </a:lnTo>
                  <a:lnTo>
                    <a:pt x="278104" y="0"/>
                  </a:lnTo>
                  <a:lnTo>
                    <a:pt x="3813833" y="0"/>
                  </a:lnTo>
                  <a:lnTo>
                    <a:pt x="4687752" y="0"/>
                  </a:lnTo>
                  <a:lnTo>
                    <a:pt x="4740933" y="0"/>
                  </a:lnTo>
                  <a:lnTo>
                    <a:pt x="4740933" y="549150"/>
                  </a:lnTo>
                  <a:lnTo>
                    <a:pt x="4687752" y="549150"/>
                  </a:lnTo>
                  <a:lnTo>
                    <a:pt x="3813833" y="549150"/>
                  </a:lnTo>
                  <a:lnTo>
                    <a:pt x="278104" y="549150"/>
                  </a:lnTo>
                  <a:lnTo>
                    <a:pt x="278104" y="547742"/>
                  </a:lnTo>
                  <a:lnTo>
                    <a:pt x="274073" y="548148"/>
                  </a:lnTo>
                  <a:cubicBezTo>
                    <a:pt x="122707" y="548148"/>
                    <a:pt x="0" y="425441"/>
                    <a:pt x="0" y="274074"/>
                  </a:cubicBezTo>
                  <a:cubicBezTo>
                    <a:pt x="0" y="122707"/>
                    <a:pt x="122707" y="0"/>
                    <a:pt x="274073"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sp>
          <p:nvSpPr>
            <p:cNvPr id="579" name="Google Shape;579;p57"/>
            <p:cNvSpPr/>
            <p:nvPr/>
          </p:nvSpPr>
          <p:spPr>
            <a:xfrm>
              <a:off x="7036244" y="4854606"/>
              <a:ext cx="5155756" cy="549150"/>
            </a:xfrm>
            <a:custGeom>
              <a:avLst/>
              <a:gdLst/>
              <a:ahLst/>
              <a:cxnLst/>
              <a:rect l="l" t="t" r="r" b="b"/>
              <a:pathLst>
                <a:path w="5155756" h="549150" extrusionOk="0">
                  <a:moveTo>
                    <a:pt x="299044" y="0"/>
                  </a:moveTo>
                  <a:lnTo>
                    <a:pt x="300889" y="171"/>
                  </a:lnTo>
                  <a:lnTo>
                    <a:pt x="300889" y="0"/>
                  </a:lnTo>
                  <a:lnTo>
                    <a:pt x="4228656" y="0"/>
                  </a:lnTo>
                  <a:lnTo>
                    <a:pt x="5103517" y="0"/>
                  </a:lnTo>
                  <a:lnTo>
                    <a:pt x="5155756" y="0"/>
                  </a:lnTo>
                  <a:lnTo>
                    <a:pt x="5155756" y="549150"/>
                  </a:lnTo>
                  <a:lnTo>
                    <a:pt x="5103517" y="549150"/>
                  </a:lnTo>
                  <a:lnTo>
                    <a:pt x="4228656" y="549150"/>
                  </a:lnTo>
                  <a:lnTo>
                    <a:pt x="300889" y="549150"/>
                  </a:lnTo>
                  <a:lnTo>
                    <a:pt x="300889" y="548980"/>
                  </a:lnTo>
                  <a:lnTo>
                    <a:pt x="299044" y="549150"/>
                  </a:lnTo>
                  <a:cubicBezTo>
                    <a:pt x="133887" y="549150"/>
                    <a:pt x="0" y="426219"/>
                    <a:pt x="0" y="274575"/>
                  </a:cubicBezTo>
                  <a:cubicBezTo>
                    <a:pt x="0" y="122932"/>
                    <a:pt x="133887" y="0"/>
                    <a:pt x="299044"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p:txBody>
        </p:sp>
      </p:grpSp>
      <p:pic>
        <p:nvPicPr>
          <p:cNvPr id="580" name="Google Shape;580;p57"/>
          <p:cNvPicPr preferRelativeResize="0"/>
          <p:nvPr/>
        </p:nvPicPr>
        <p:blipFill rotWithShape="1">
          <a:blip r:embed="rId2">
            <a:alphaModFix/>
          </a:blip>
          <a:srcRect/>
          <a:stretch/>
        </p:blipFill>
        <p:spPr>
          <a:xfrm>
            <a:off x="6899938" y="551593"/>
            <a:ext cx="1685925" cy="304800"/>
          </a:xfrm>
          <a:prstGeom prst="rect">
            <a:avLst/>
          </a:prstGeom>
          <a:noFill/>
          <a:ln>
            <a:noFill/>
          </a:ln>
        </p:spPr>
      </p:pic>
      <p:pic>
        <p:nvPicPr>
          <p:cNvPr id="581" name="Google Shape;581;p57"/>
          <p:cNvPicPr preferRelativeResize="0"/>
          <p:nvPr/>
        </p:nvPicPr>
        <p:blipFill rotWithShape="1">
          <a:blip r:embed="rId2">
            <a:alphaModFix/>
          </a:blip>
          <a:srcRect/>
          <a:stretch/>
        </p:blipFill>
        <p:spPr>
          <a:xfrm>
            <a:off x="6899938" y="551593"/>
            <a:ext cx="1685925" cy="304800"/>
          </a:xfrm>
          <a:prstGeom prst="rect">
            <a:avLst/>
          </a:prstGeom>
          <a:noFill/>
          <a:ln>
            <a:noFill/>
          </a:ln>
        </p:spPr>
      </p:pic>
      <p:sp>
        <p:nvSpPr>
          <p:cNvPr id="582" name="Google Shape;582;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Subhead_Only">
  <p:cSld name="Title and Subhead_Only">
    <p:spTree>
      <p:nvGrpSpPr>
        <p:cNvPr id="1" name="Shape 583"/>
        <p:cNvGrpSpPr/>
        <p:nvPr/>
      </p:nvGrpSpPr>
      <p:grpSpPr>
        <a:xfrm>
          <a:off x="0" y="0"/>
          <a:ext cx="0" cy="0"/>
          <a:chOff x="0" y="0"/>
          <a:chExt cx="0" cy="0"/>
        </a:xfrm>
      </p:grpSpPr>
      <p:sp>
        <p:nvSpPr>
          <p:cNvPr id="584" name="Google Shape;584;p58"/>
          <p:cNvSpPr txBox="1">
            <a:spLocks noGrp="1"/>
          </p:cNvSpPr>
          <p:nvPr>
            <p:ph type="body" idx="1"/>
          </p:nvPr>
        </p:nvSpPr>
        <p:spPr>
          <a:xfrm>
            <a:off x="288521" y="811370"/>
            <a:ext cx="8503800" cy="301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0"/>
              </a:spcBef>
              <a:spcAft>
                <a:spcPts val="0"/>
              </a:spcAft>
              <a:buClr>
                <a:schemeClr val="accent1"/>
              </a:buClr>
              <a:buSzPts val="1500"/>
              <a:buFont typeface="Arial"/>
              <a:buNone/>
              <a:defRPr sz="1500" b="0" i="1" u="none" strike="noStrike" cap="none">
                <a:solidFill>
                  <a:schemeClr val="accen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85" name="Google Shape;585;p58"/>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86" name="Google Shape;586;p58"/>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587" name="Google Shape;587;p58"/>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588" name="Google Shape;588;p58"/>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589" name="Google Shape;589;p5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Logo Only">
  <p:cSld name="Logo Only">
    <p:spTree>
      <p:nvGrpSpPr>
        <p:cNvPr id="1" name="Shape 590"/>
        <p:cNvGrpSpPr/>
        <p:nvPr/>
      </p:nvGrpSpPr>
      <p:grpSpPr>
        <a:xfrm>
          <a:off x="0" y="0"/>
          <a:ext cx="0" cy="0"/>
          <a:chOff x="0" y="0"/>
          <a:chExt cx="0" cy="0"/>
        </a:xfrm>
      </p:grpSpPr>
      <p:sp>
        <p:nvSpPr>
          <p:cNvPr id="591" name="Google Shape;591;p59"/>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592" name="Google Shape;592;p59"/>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593" name="Google Shape;593;p59"/>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594" name="Google Shape;594;p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95"/>
        <p:cNvGrpSpPr/>
        <p:nvPr/>
      </p:nvGrpSpPr>
      <p:grpSpPr>
        <a:xfrm>
          <a:off x="0" y="0"/>
          <a:ext cx="0" cy="0"/>
          <a:chOff x="0" y="0"/>
          <a:chExt cx="0" cy="0"/>
        </a:xfrm>
      </p:grpSpPr>
      <p:sp>
        <p:nvSpPr>
          <p:cNvPr id="596" name="Google Shape;596;p60"/>
          <p:cNvSpPr txBox="1">
            <a:spLocks noGrp="1"/>
          </p:cNvSpPr>
          <p:nvPr>
            <p:ph type="body" idx="1"/>
          </p:nvPr>
        </p:nvSpPr>
        <p:spPr>
          <a:xfrm>
            <a:off x="288521" y="964769"/>
            <a:ext cx="8503800" cy="3650100"/>
          </a:xfrm>
          <a:prstGeom prst="rect">
            <a:avLst/>
          </a:prstGeom>
          <a:noFill/>
          <a:ln>
            <a:noFill/>
          </a:ln>
        </p:spPr>
        <p:txBody>
          <a:bodyPr spcFirstLastPara="1" wrap="square" lIns="68575" tIns="34275" rIns="68575" bIns="34275" anchor="t" anchorCtr="0">
            <a:noAutofit/>
          </a:bodyPr>
          <a:lstStyle>
            <a:lvl1pPr marL="457200" marR="0" lvl="0" indent="-304800" algn="l" rtl="0">
              <a:lnSpc>
                <a:spcPct val="100000"/>
              </a:lnSpc>
              <a:spcBef>
                <a:spcPts val="8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6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85750" algn="l" rtl="0">
              <a:lnSpc>
                <a:spcPct val="100000"/>
              </a:lnSpc>
              <a:spcBef>
                <a:spcPts val="600"/>
              </a:spcBef>
              <a:spcAft>
                <a:spcPts val="0"/>
              </a:spcAft>
              <a:buClr>
                <a:schemeClr val="dk1"/>
              </a:buClr>
              <a:buSzPts val="900"/>
              <a:buFont typeface="Noto Sans Symbols"/>
              <a:buChar char="▪"/>
              <a:defRPr sz="12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97" name="Google Shape;597;p60"/>
          <p:cNvSpPr txBox="1">
            <a:spLocks noGrp="1"/>
          </p:cNvSpPr>
          <p:nvPr>
            <p:ph type="title"/>
          </p:nvPr>
        </p:nvSpPr>
        <p:spPr>
          <a:xfrm>
            <a:off x="288521" y="220851"/>
            <a:ext cx="8503800" cy="576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100"/>
              <a:buFont typeface="Arial"/>
              <a:buNone/>
              <a:defRPr sz="2100" b="1"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98" name="Google Shape;598;p60"/>
          <p:cNvSpPr txBox="1">
            <a:spLocks noGrp="1"/>
          </p:cNvSpPr>
          <p:nvPr>
            <p:ph type="ftr" idx="11"/>
          </p:nvPr>
        </p:nvSpPr>
        <p:spPr>
          <a:xfrm>
            <a:off x="288521" y="4790894"/>
            <a:ext cx="6964200" cy="253500"/>
          </a:xfrm>
          <a:prstGeom prst="rect">
            <a:avLst/>
          </a:prstGeom>
          <a:noFill/>
          <a:ln>
            <a:noFill/>
          </a:ln>
        </p:spPr>
        <p:txBody>
          <a:bodyPr spcFirstLastPara="1" wrap="square" lIns="68575" tIns="34275" rIns="68575" bIns="34275" anchor="b" anchorCtr="0">
            <a:noAutofit/>
          </a:bodyPr>
          <a:lstStyle>
            <a:lvl1pPr lvl="0" algn="l" rtl="0">
              <a:spcBef>
                <a:spcPts val="0"/>
              </a:spcBef>
              <a:spcAft>
                <a:spcPts val="0"/>
              </a:spcAft>
              <a:buSzPts val="1100"/>
              <a:buNone/>
              <a:defRPr sz="600">
                <a:solidFill>
                  <a:schemeClr val="dk1"/>
                </a:solidFill>
                <a:latin typeface="Arial Narrow"/>
                <a:ea typeface="Arial Narrow"/>
                <a:cs typeface="Arial Narrow"/>
                <a:sym typeface="Arial Narrow"/>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599" name="Google Shape;599;p60"/>
          <p:cNvSpPr txBox="1"/>
          <p:nvPr/>
        </p:nvSpPr>
        <p:spPr>
          <a:xfrm>
            <a:off x="8792441" y="4908560"/>
            <a:ext cx="264900" cy="1335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600" b="0">
                <a:solidFill>
                  <a:srgbClr val="959CA0"/>
                </a:solidFill>
                <a:latin typeface="Arial"/>
                <a:ea typeface="Arial"/>
                <a:cs typeface="Arial"/>
                <a:sym typeface="Arial"/>
              </a:rPr>
              <a:t>‹#›</a:t>
            </a:fld>
            <a:endParaRPr sz="600" b="0">
              <a:solidFill>
                <a:srgbClr val="959CA0"/>
              </a:solidFill>
              <a:latin typeface="Arial"/>
              <a:ea typeface="Arial"/>
              <a:cs typeface="Arial"/>
              <a:sym typeface="Arial"/>
            </a:endParaRPr>
          </a:p>
        </p:txBody>
      </p:sp>
      <p:pic>
        <p:nvPicPr>
          <p:cNvPr id="600" name="Google Shape;600;p60"/>
          <p:cNvPicPr preferRelativeResize="0"/>
          <p:nvPr/>
        </p:nvPicPr>
        <p:blipFill rotWithShape="1">
          <a:blip r:embed="rId2">
            <a:alphaModFix/>
          </a:blip>
          <a:srcRect/>
          <a:stretch/>
        </p:blipFill>
        <p:spPr>
          <a:xfrm>
            <a:off x="7782224" y="4901996"/>
            <a:ext cx="857250" cy="161925"/>
          </a:xfrm>
          <a:prstGeom prst="rect">
            <a:avLst/>
          </a:prstGeom>
          <a:noFill/>
          <a:ln>
            <a:noFill/>
          </a:ln>
        </p:spPr>
      </p:pic>
      <p:sp>
        <p:nvSpPr>
          <p:cNvPr id="601" name="Google Shape;601;p6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2"/>
        <p:cNvGrpSpPr/>
        <p:nvPr/>
      </p:nvGrpSpPr>
      <p:grpSpPr>
        <a:xfrm>
          <a:off x="0" y="0"/>
          <a:ext cx="0" cy="0"/>
          <a:chOff x="0" y="0"/>
          <a:chExt cx="0" cy="0"/>
        </a:xfrm>
      </p:grpSpPr>
      <p:sp>
        <p:nvSpPr>
          <p:cNvPr id="603" name="Google Shape;603;p6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04" name="Google Shape;604;p6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05" name="Google Shape;605;p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6"/>
        <p:cNvGrpSpPr/>
        <p:nvPr/>
      </p:nvGrpSpPr>
      <p:grpSpPr>
        <a:xfrm>
          <a:off x="0" y="0"/>
          <a:ext cx="0" cy="0"/>
          <a:chOff x="0" y="0"/>
          <a:chExt cx="0" cy="0"/>
        </a:xfrm>
      </p:grpSpPr>
      <p:sp>
        <p:nvSpPr>
          <p:cNvPr id="607" name="Google Shape;607;p6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08" name="Google Shape;608;p6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09" name="Google Shape;609;p6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10" name="Google Shape;610;p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9" Type="http://schemas.openxmlformats.org/officeDocument/2006/relationships/slideLayout" Target="../slideLayouts/slideLayout53.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34" Type="http://schemas.openxmlformats.org/officeDocument/2006/relationships/slideLayout" Target="../slideLayouts/slideLayout48.xml"/><Relationship Id="rId42" Type="http://schemas.openxmlformats.org/officeDocument/2006/relationships/slideLayout" Target="../slideLayouts/slideLayout56.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slideLayout" Target="../slideLayouts/slideLayout52.xml"/><Relationship Id="rId46" Type="http://schemas.openxmlformats.org/officeDocument/2006/relationships/theme" Target="../theme/theme3.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29" Type="http://schemas.openxmlformats.org/officeDocument/2006/relationships/slideLayout" Target="../slideLayouts/slideLayout43.xml"/><Relationship Id="rId41" Type="http://schemas.openxmlformats.org/officeDocument/2006/relationships/slideLayout" Target="../slideLayouts/slideLayout55.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slideLayout" Target="../slideLayouts/slideLayout51.xml"/><Relationship Id="rId40" Type="http://schemas.openxmlformats.org/officeDocument/2006/relationships/slideLayout" Target="../slideLayouts/slideLayout54.xml"/><Relationship Id="rId45" Type="http://schemas.openxmlformats.org/officeDocument/2006/relationships/slideLayout" Target="../slideLayouts/slideLayout59.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slideLayout" Target="../slideLayouts/slideLayout50.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4" Type="http://schemas.openxmlformats.org/officeDocument/2006/relationships/slideLayout" Target="../slideLayouts/slideLayout58.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ftr" idx="11"/>
          </p:nvPr>
        </p:nvSpPr>
        <p:spPr>
          <a:xfrm>
            <a:off x="288521" y="4790894"/>
            <a:ext cx="6967800" cy="253500"/>
          </a:xfrm>
          <a:prstGeom prst="rect">
            <a:avLst/>
          </a:prstGeom>
          <a:noFill/>
          <a:ln>
            <a:noFill/>
          </a:ln>
        </p:spPr>
        <p:txBody>
          <a:bodyPr spcFirstLastPara="1" wrap="square" lIns="68575" tIns="34275" rIns="68575" bIns="34275" anchor="b" anchorCtr="0">
            <a:noAutofit/>
          </a:bodyPr>
          <a:lstStyle>
            <a:lvl1pPr marR="0" lvl="0" algn="l" rtl="0">
              <a:spcBef>
                <a:spcPts val="0"/>
              </a:spcBef>
              <a:spcAft>
                <a:spcPts val="0"/>
              </a:spcAft>
              <a:buSzPts val="1100"/>
              <a:buNone/>
              <a:defRPr sz="600" b="0" i="0" u="none" strike="noStrike" cap="none">
                <a:solidFill>
                  <a:schemeClr val="dk1"/>
                </a:solidFill>
                <a:latin typeface="Arial Narrow"/>
                <a:ea typeface="Arial Narrow"/>
                <a:cs typeface="Arial Narrow"/>
                <a:sym typeface="Arial Narrow"/>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grpSp>
        <p:nvGrpSpPr>
          <p:cNvPr id="62" name="Google Shape;62;p17"/>
          <p:cNvGrpSpPr/>
          <p:nvPr/>
        </p:nvGrpSpPr>
        <p:grpSpPr>
          <a:xfrm>
            <a:off x="9244189" y="31302"/>
            <a:ext cx="1176300" cy="3176186"/>
            <a:chOff x="12325585" y="41736"/>
            <a:chExt cx="1568400" cy="4234914"/>
          </a:xfrm>
        </p:grpSpPr>
        <p:sp>
          <p:nvSpPr>
            <p:cNvPr id="63" name="Google Shape;63;p17"/>
            <p:cNvSpPr/>
            <p:nvPr/>
          </p:nvSpPr>
          <p:spPr>
            <a:xfrm>
              <a:off x="12798661" y="253916"/>
              <a:ext cx="284400" cy="284400"/>
            </a:xfrm>
            <a:prstGeom prst="rect">
              <a:avLst/>
            </a:prstGeom>
            <a:solidFill>
              <a:srgbClr val="7FD1E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4" name="Google Shape;64;p17"/>
            <p:cNvSpPr/>
            <p:nvPr/>
          </p:nvSpPr>
          <p:spPr>
            <a:xfrm>
              <a:off x="12798661" y="590140"/>
              <a:ext cx="284400" cy="284400"/>
            </a:xfrm>
            <a:prstGeom prst="rect">
              <a:avLst/>
            </a:prstGeom>
            <a:solidFill>
              <a:srgbClr val="7FAAC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5" name="Google Shape;65;p17"/>
            <p:cNvSpPr/>
            <p:nvPr/>
          </p:nvSpPr>
          <p:spPr>
            <a:xfrm>
              <a:off x="13135211" y="253916"/>
              <a:ext cx="284400" cy="284400"/>
            </a:xfrm>
            <a:prstGeom prst="rect">
              <a:avLst/>
            </a:prstGeom>
            <a:solidFill>
              <a:srgbClr val="40BAE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6" name="Google Shape;66;p17"/>
            <p:cNvSpPr/>
            <p:nvPr/>
          </p:nvSpPr>
          <p:spPr>
            <a:xfrm>
              <a:off x="13135211" y="590140"/>
              <a:ext cx="284400" cy="284400"/>
            </a:xfrm>
            <a:prstGeom prst="rect">
              <a:avLst/>
            </a:prstGeom>
            <a:solidFill>
              <a:srgbClr val="4080A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7" name="Google Shape;67;p17"/>
            <p:cNvSpPr/>
            <p:nvPr/>
          </p:nvSpPr>
          <p:spPr>
            <a:xfrm>
              <a:off x="13471761" y="253916"/>
              <a:ext cx="284400" cy="284400"/>
            </a:xfrm>
            <a:prstGeom prst="rect">
              <a:avLst/>
            </a:prstGeom>
            <a:solidFill>
              <a:srgbClr val="BFE8F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8" name="Google Shape;68;p17"/>
            <p:cNvSpPr/>
            <p:nvPr/>
          </p:nvSpPr>
          <p:spPr>
            <a:xfrm>
              <a:off x="13471761" y="590140"/>
              <a:ext cx="284400" cy="284400"/>
            </a:xfrm>
            <a:prstGeom prst="rect">
              <a:avLst/>
            </a:prstGeom>
            <a:solidFill>
              <a:srgbClr val="BFD4E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9" name="Google Shape;69;p17"/>
            <p:cNvSpPr/>
            <p:nvPr/>
          </p:nvSpPr>
          <p:spPr>
            <a:xfrm>
              <a:off x="12462111" y="928669"/>
              <a:ext cx="284400" cy="284400"/>
            </a:xfrm>
            <a:prstGeom prst="rect">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0" name="Google Shape;70;p17"/>
            <p:cNvSpPr/>
            <p:nvPr/>
          </p:nvSpPr>
          <p:spPr>
            <a:xfrm>
              <a:off x="12798661" y="1935420"/>
              <a:ext cx="284400" cy="284400"/>
            </a:xfrm>
            <a:prstGeom prst="rect">
              <a:avLst/>
            </a:prstGeom>
            <a:solidFill>
              <a:srgbClr val="F7D99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1" name="Google Shape;71;p17"/>
            <p:cNvSpPr/>
            <p:nvPr/>
          </p:nvSpPr>
          <p:spPr>
            <a:xfrm>
              <a:off x="13135211" y="1935420"/>
              <a:ext cx="284400" cy="284400"/>
            </a:xfrm>
            <a:prstGeom prst="rect">
              <a:avLst/>
            </a:prstGeom>
            <a:solidFill>
              <a:srgbClr val="F4C65A"/>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2" name="Google Shape;72;p17"/>
            <p:cNvSpPr/>
            <p:nvPr/>
          </p:nvSpPr>
          <p:spPr>
            <a:xfrm>
              <a:off x="13471761" y="1935420"/>
              <a:ext cx="284400" cy="284400"/>
            </a:xfrm>
            <a:prstGeom prst="rect">
              <a:avLst/>
            </a:prstGeom>
            <a:solidFill>
              <a:srgbClr val="FBEC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3" name="Google Shape;73;p17"/>
            <p:cNvSpPr/>
            <p:nvPr/>
          </p:nvSpPr>
          <p:spPr>
            <a:xfrm>
              <a:off x="12462111" y="592349"/>
              <a:ext cx="284400" cy="284400"/>
            </a:xfrm>
            <a:prstGeom prst="rect">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4" name="Google Shape;74;p17"/>
            <p:cNvSpPr/>
            <p:nvPr/>
          </p:nvSpPr>
          <p:spPr>
            <a:xfrm>
              <a:off x="12798661" y="2271740"/>
              <a:ext cx="284400" cy="284400"/>
            </a:xfrm>
            <a:prstGeom prst="rect">
              <a:avLst/>
            </a:prstGeom>
            <a:solidFill>
              <a:srgbClr val="FEC48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5" name="Google Shape;75;p17"/>
            <p:cNvSpPr/>
            <p:nvPr/>
          </p:nvSpPr>
          <p:spPr>
            <a:xfrm>
              <a:off x="13135211" y="2271740"/>
              <a:ext cx="284400" cy="284400"/>
            </a:xfrm>
            <a:prstGeom prst="rect">
              <a:avLst/>
            </a:prstGeom>
            <a:solidFill>
              <a:srgbClr val="FEA74D"/>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6" name="Google Shape;76;p17"/>
            <p:cNvSpPr/>
            <p:nvPr/>
          </p:nvSpPr>
          <p:spPr>
            <a:xfrm>
              <a:off x="13471761" y="2271740"/>
              <a:ext cx="284400" cy="284400"/>
            </a:xfrm>
            <a:prstGeom prst="rect">
              <a:avLst/>
            </a:prstGeom>
            <a:solidFill>
              <a:srgbClr val="FFE2C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7" name="Google Shape;77;p17"/>
            <p:cNvSpPr/>
            <p:nvPr/>
          </p:nvSpPr>
          <p:spPr>
            <a:xfrm>
              <a:off x="12462111" y="253916"/>
              <a:ext cx="284400" cy="284400"/>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8" name="Google Shape;78;p17"/>
            <p:cNvSpPr/>
            <p:nvPr/>
          </p:nvSpPr>
          <p:spPr>
            <a:xfrm>
              <a:off x="12798661" y="1596891"/>
              <a:ext cx="284400" cy="284400"/>
            </a:xfrm>
            <a:prstGeom prst="rect">
              <a:avLst/>
            </a:prstGeom>
            <a:solidFill>
              <a:srgbClr val="7FDF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9" name="Google Shape;79;p17"/>
            <p:cNvSpPr/>
            <p:nvPr/>
          </p:nvSpPr>
          <p:spPr>
            <a:xfrm>
              <a:off x="13135211" y="1596891"/>
              <a:ext cx="284400" cy="284400"/>
            </a:xfrm>
            <a:prstGeom prst="rect">
              <a:avLst/>
            </a:prstGeom>
            <a:solidFill>
              <a:srgbClr val="40CF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0" name="Google Shape;80;p17"/>
            <p:cNvSpPr/>
            <p:nvPr/>
          </p:nvSpPr>
          <p:spPr>
            <a:xfrm>
              <a:off x="13471761" y="1596891"/>
              <a:ext cx="284400" cy="284400"/>
            </a:xfrm>
            <a:prstGeom prst="rect">
              <a:avLst/>
            </a:prstGeom>
            <a:solidFill>
              <a:srgbClr val="BFEFE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1" name="Google Shape;81;p17"/>
            <p:cNvSpPr/>
            <p:nvPr/>
          </p:nvSpPr>
          <p:spPr>
            <a:xfrm>
              <a:off x="12462111" y="3533419"/>
              <a:ext cx="284400" cy="284400"/>
            </a:xfrm>
            <a:prstGeom prst="rect">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2" name="Google Shape;82;p17"/>
            <p:cNvSpPr/>
            <p:nvPr/>
          </p:nvSpPr>
          <p:spPr>
            <a:xfrm>
              <a:off x="13135211" y="3533419"/>
              <a:ext cx="284400" cy="284400"/>
            </a:xfrm>
            <a:prstGeom prst="rect">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3" name="Google Shape;83;p17"/>
            <p:cNvSpPr/>
            <p:nvPr/>
          </p:nvSpPr>
          <p:spPr>
            <a:xfrm>
              <a:off x="13471760" y="3533419"/>
              <a:ext cx="284400" cy="284400"/>
            </a:xfrm>
            <a:prstGeom prst="rect">
              <a:avLst/>
            </a:prstGeom>
            <a:solidFill>
              <a:srgbClr val="CACED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4" name="Google Shape;84;p17"/>
            <p:cNvSpPr/>
            <p:nvPr/>
          </p:nvSpPr>
          <p:spPr>
            <a:xfrm>
              <a:off x="12798661" y="3533419"/>
              <a:ext cx="284400" cy="284400"/>
            </a:xfrm>
            <a:prstGeom prst="rect">
              <a:avLst/>
            </a:prstGeom>
            <a:solidFill>
              <a:srgbClr val="959CA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5" name="Google Shape;85;p17"/>
            <p:cNvSpPr/>
            <p:nvPr/>
          </p:nvSpPr>
          <p:spPr>
            <a:xfrm>
              <a:off x="12462111" y="2610269"/>
              <a:ext cx="284400" cy="284400"/>
            </a:xfrm>
            <a:prstGeom prst="rect">
              <a:avLst/>
            </a:prstGeom>
            <a:solidFill>
              <a:srgbClr val="83006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6" name="Google Shape;86;p17"/>
            <p:cNvSpPr/>
            <p:nvPr/>
          </p:nvSpPr>
          <p:spPr>
            <a:xfrm>
              <a:off x="12462111" y="1937629"/>
              <a:ext cx="284400" cy="284400"/>
            </a:xfrm>
            <a:prstGeom prst="rect">
              <a:avLst/>
            </a:prstGeom>
            <a:solidFill>
              <a:schemeClr val="accent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7" name="Google Shape;87;p17"/>
            <p:cNvSpPr/>
            <p:nvPr/>
          </p:nvSpPr>
          <p:spPr>
            <a:xfrm>
              <a:off x="12462111" y="2271740"/>
              <a:ext cx="284400" cy="284400"/>
            </a:xfrm>
            <a:prstGeom prst="rect">
              <a:avLst/>
            </a:prstGeom>
            <a:solidFill>
              <a:srgbClr val="FE8A1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8" name="Google Shape;88;p17"/>
            <p:cNvSpPr/>
            <p:nvPr/>
          </p:nvSpPr>
          <p:spPr>
            <a:xfrm>
              <a:off x="12462111" y="1601309"/>
              <a:ext cx="284400" cy="284400"/>
            </a:xfrm>
            <a:prstGeom prst="rect">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9" name="Google Shape;89;p17"/>
            <p:cNvSpPr/>
            <p:nvPr/>
          </p:nvSpPr>
          <p:spPr>
            <a:xfrm>
              <a:off x="12462111" y="1264989"/>
              <a:ext cx="284400" cy="284400"/>
            </a:xfrm>
            <a:prstGeom prst="rect">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0" name="Google Shape;90;p17"/>
            <p:cNvSpPr/>
            <p:nvPr/>
          </p:nvSpPr>
          <p:spPr>
            <a:xfrm>
              <a:off x="12462111" y="3074588"/>
              <a:ext cx="284400" cy="284400"/>
            </a:xfrm>
            <a:prstGeom prst="rect">
              <a:avLst/>
            </a:prstGeom>
            <a:solidFill>
              <a:srgbClr val="DA291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1" name="Google Shape;91;p17"/>
            <p:cNvSpPr/>
            <p:nvPr/>
          </p:nvSpPr>
          <p:spPr>
            <a:xfrm>
              <a:off x="12798661" y="2610269"/>
              <a:ext cx="284400" cy="284400"/>
            </a:xfrm>
            <a:prstGeom prst="rect">
              <a:avLst/>
            </a:prstGeom>
            <a:solidFill>
              <a:srgbClr val="C17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2" name="Google Shape;92;p17"/>
            <p:cNvSpPr/>
            <p:nvPr/>
          </p:nvSpPr>
          <p:spPr>
            <a:xfrm>
              <a:off x="12798661" y="1264989"/>
              <a:ext cx="284400" cy="284400"/>
            </a:xfrm>
            <a:prstGeom prst="rect">
              <a:avLst/>
            </a:prstGeom>
            <a:solidFill>
              <a:srgbClr val="80B89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3" name="Google Shape;93;p17"/>
            <p:cNvSpPr/>
            <p:nvPr/>
          </p:nvSpPr>
          <p:spPr>
            <a:xfrm>
              <a:off x="12798661" y="928669"/>
              <a:ext cx="284400" cy="284400"/>
            </a:xfrm>
            <a:prstGeom prst="rect">
              <a:avLst/>
            </a:prstGeom>
            <a:solidFill>
              <a:srgbClr val="A1D79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4" name="Google Shape;94;p17"/>
            <p:cNvSpPr/>
            <p:nvPr/>
          </p:nvSpPr>
          <p:spPr>
            <a:xfrm>
              <a:off x="13135211" y="2610269"/>
              <a:ext cx="284400" cy="284400"/>
            </a:xfrm>
            <a:prstGeom prst="rect">
              <a:avLst/>
            </a:prstGeom>
            <a:solidFill>
              <a:srgbClr val="A2408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5" name="Google Shape;95;p17"/>
            <p:cNvSpPr/>
            <p:nvPr/>
          </p:nvSpPr>
          <p:spPr>
            <a:xfrm>
              <a:off x="13135211" y="1264989"/>
              <a:ext cx="284400" cy="284400"/>
            </a:xfrm>
            <a:prstGeom prst="rect">
              <a:avLst/>
            </a:prstGeom>
            <a:solidFill>
              <a:srgbClr val="41955A"/>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6" name="Google Shape;96;p17"/>
            <p:cNvSpPr/>
            <p:nvPr/>
          </p:nvSpPr>
          <p:spPr>
            <a:xfrm>
              <a:off x="13135211" y="928669"/>
              <a:ext cx="284400" cy="284400"/>
            </a:xfrm>
            <a:prstGeom prst="rect">
              <a:avLst/>
            </a:prstGeom>
            <a:solidFill>
              <a:srgbClr val="72C45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7" name="Google Shape;97;p17"/>
            <p:cNvSpPr/>
            <p:nvPr/>
          </p:nvSpPr>
          <p:spPr>
            <a:xfrm>
              <a:off x="13471761" y="2610269"/>
              <a:ext cx="284400" cy="284400"/>
            </a:xfrm>
            <a:prstGeom prst="rect">
              <a:avLst/>
            </a:prstGeom>
            <a:solidFill>
              <a:srgbClr val="E0BFD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8" name="Google Shape;98;p17"/>
            <p:cNvSpPr/>
            <p:nvPr/>
          </p:nvSpPr>
          <p:spPr>
            <a:xfrm>
              <a:off x="13471761" y="1264989"/>
              <a:ext cx="284400" cy="284400"/>
            </a:xfrm>
            <a:prstGeom prst="rect">
              <a:avLst/>
            </a:prstGeom>
            <a:solidFill>
              <a:srgbClr val="C0DCC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9" name="Google Shape;99;p17"/>
            <p:cNvSpPr/>
            <p:nvPr/>
          </p:nvSpPr>
          <p:spPr>
            <a:xfrm>
              <a:off x="13471761" y="928669"/>
              <a:ext cx="284400" cy="284400"/>
            </a:xfrm>
            <a:prstGeom prst="rect">
              <a:avLst/>
            </a:prstGeom>
            <a:solidFill>
              <a:srgbClr val="D0EBCA"/>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0" name="Google Shape;100;p17"/>
            <p:cNvSpPr txBox="1"/>
            <p:nvPr/>
          </p:nvSpPr>
          <p:spPr>
            <a:xfrm>
              <a:off x="12325585" y="41736"/>
              <a:ext cx="1568400" cy="215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600" b="0" i="0" u="none" strike="noStrike" cap="none">
                  <a:solidFill>
                    <a:schemeClr val="dk1"/>
                  </a:solidFill>
                  <a:latin typeface="Arial"/>
                  <a:ea typeface="Arial"/>
                  <a:cs typeface="Arial"/>
                  <a:sym typeface="Arial"/>
                </a:rPr>
                <a:t>100%    50%     75%     25%</a:t>
              </a:r>
              <a:endParaRPr sz="1100"/>
            </a:p>
          </p:txBody>
        </p:sp>
        <p:sp>
          <p:nvSpPr>
            <p:cNvPr id="101" name="Google Shape;101;p17"/>
            <p:cNvSpPr/>
            <p:nvPr/>
          </p:nvSpPr>
          <p:spPr>
            <a:xfrm>
              <a:off x="12462110" y="3992250"/>
              <a:ext cx="284400" cy="284400"/>
            </a:xfrm>
            <a:prstGeom prst="rect">
              <a:avLst/>
            </a:prstGeom>
            <a:solidFill>
              <a:srgbClr val="F4F4F4"/>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2" name="Google Shape;102;p17"/>
            <p:cNvSpPr txBox="1"/>
            <p:nvPr/>
          </p:nvSpPr>
          <p:spPr>
            <a:xfrm>
              <a:off x="12759146" y="4026720"/>
              <a:ext cx="774600" cy="2154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600" b="0" i="0" u="none" strike="noStrike" cap="none">
                  <a:solidFill>
                    <a:schemeClr val="dk2"/>
                  </a:solidFill>
                  <a:latin typeface="Arial"/>
                  <a:ea typeface="Arial"/>
                  <a:cs typeface="Arial"/>
                  <a:sym typeface="Arial"/>
                </a:rPr>
                <a:t>5% Charcoal</a:t>
              </a:r>
              <a:endParaRPr sz="1100"/>
            </a:p>
          </p:txBody>
        </p:sp>
      </p:grpSp>
      <p:sp>
        <p:nvSpPr>
          <p:cNvPr id="103" name="Google Shape;103;p17"/>
          <p:cNvSpPr txBox="1"/>
          <p:nvPr/>
        </p:nvSpPr>
        <p:spPr>
          <a:xfrm>
            <a:off x="3848757" y="5216567"/>
            <a:ext cx="5295300" cy="253800"/>
          </a:xfrm>
          <a:prstGeom prst="rect">
            <a:avLst/>
          </a:prstGeom>
          <a:noFill/>
          <a:ln>
            <a:noFill/>
          </a:ln>
        </p:spPr>
        <p:txBody>
          <a:bodyPr spcFirstLastPara="1" wrap="square" lIns="68575" tIns="34275" rIns="68575" bIns="34275" anchor="ctr" anchorCtr="0">
            <a:spAutoFit/>
          </a:bodyPr>
          <a:lstStyle/>
          <a:p>
            <a:pPr marL="0" marR="0" lvl="0" indent="0" algn="r" rtl="0">
              <a:lnSpc>
                <a:spcPct val="100000"/>
              </a:lnSpc>
              <a:spcBef>
                <a:spcPts val="0"/>
              </a:spcBef>
              <a:spcAft>
                <a:spcPts val="0"/>
              </a:spcAft>
              <a:buClr>
                <a:srgbClr val="7F7F7F"/>
              </a:buClr>
              <a:buSzPts val="1200"/>
              <a:buFont typeface="Arial"/>
              <a:buNone/>
            </a:pPr>
            <a:r>
              <a:rPr lang="en" sz="1200" b="1" i="0" u="none" strike="noStrike">
                <a:solidFill>
                  <a:srgbClr val="7F7F7F"/>
                </a:solidFill>
                <a:latin typeface="Arial"/>
                <a:ea typeface="Arial"/>
                <a:cs typeface="Arial"/>
                <a:sym typeface="Arial"/>
              </a:rPr>
              <a:t>IQVIA Primary Slide Bank (V2.0.0)</a:t>
            </a:r>
            <a:endParaRPr sz="800">
              <a:solidFill>
                <a:srgbClr val="7F7F7F"/>
              </a:solidFill>
              <a:latin typeface="Arial"/>
              <a:ea typeface="Arial"/>
              <a:cs typeface="Arial"/>
              <a:sym typeface="Arial"/>
            </a:endParaRPr>
          </a:p>
        </p:txBody>
      </p:sp>
      <p:sp>
        <p:nvSpPr>
          <p:cNvPr id="104" name="Google Shape;104;p17"/>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chemeClr val="tx1"/>
                </a:solidFill>
              </a:defRPr>
            </a:lvl1pPr>
            <a:lvl2pPr lvl="1" algn="r" rtl="0">
              <a:buNone/>
              <a:defRPr sz="1300">
                <a:solidFill>
                  <a:schemeClr val="tx1"/>
                </a:solidFill>
              </a:defRPr>
            </a:lvl2pPr>
            <a:lvl3pPr lvl="2" algn="r" rtl="0">
              <a:buNone/>
              <a:defRPr sz="1300">
                <a:solidFill>
                  <a:schemeClr val="tx1"/>
                </a:solidFill>
              </a:defRPr>
            </a:lvl3pPr>
            <a:lvl4pPr lvl="3" algn="r" rtl="0">
              <a:buNone/>
              <a:defRPr sz="1300">
                <a:solidFill>
                  <a:schemeClr val="tx1"/>
                </a:solidFill>
              </a:defRPr>
            </a:lvl4pPr>
            <a:lvl5pPr lvl="4" algn="r" rtl="0">
              <a:buNone/>
              <a:defRPr sz="1300">
                <a:solidFill>
                  <a:schemeClr val="tx1"/>
                </a:solidFill>
              </a:defRPr>
            </a:lvl5pPr>
            <a:lvl6pPr lvl="5" algn="r" rtl="0">
              <a:buNone/>
              <a:defRPr sz="1300">
                <a:solidFill>
                  <a:schemeClr val="tx1"/>
                </a:solidFill>
              </a:defRPr>
            </a:lvl6pPr>
            <a:lvl7pPr lvl="6" algn="r" rtl="0">
              <a:buNone/>
              <a:defRPr sz="1300">
                <a:solidFill>
                  <a:schemeClr val="tx1"/>
                </a:solidFill>
              </a:defRPr>
            </a:lvl7pPr>
            <a:lvl8pPr lvl="7" algn="r" rtl="0">
              <a:buNone/>
              <a:defRPr sz="1300">
                <a:solidFill>
                  <a:schemeClr val="tx1"/>
                </a:solidFill>
              </a:defRPr>
            </a:lvl8pPr>
            <a:lvl9pPr lvl="8" algn="r" rtl="0">
              <a:buNone/>
              <a:defRPr sz="1300">
                <a:solidFill>
                  <a:schemeClr val="tx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686" r:id="rId25"/>
    <p:sldLayoutId id="2147483687" r:id="rId26"/>
    <p:sldLayoutId id="2147483688" r:id="rId27"/>
    <p:sldLayoutId id="2147483689" r:id="rId28"/>
    <p:sldLayoutId id="2147483690" r:id="rId29"/>
    <p:sldLayoutId id="2147483691" r:id="rId30"/>
    <p:sldLayoutId id="2147483692" r:id="rId31"/>
    <p:sldLayoutId id="2147483693" r:id="rId32"/>
    <p:sldLayoutId id="2147483694" r:id="rId33"/>
    <p:sldLayoutId id="2147483695"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 id="2147483704" r:id="rId43"/>
    <p:sldLayoutId id="2147483705" r:id="rId44"/>
    <p:sldLayoutId id="2147483706"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14.xml"/><Relationship Id="rId4" Type="http://schemas.openxmlformats.org/officeDocument/2006/relationships/image" Target="../media/image22.png"/></Relationships>
</file>

<file path=ppt/slides/_rels/slide10.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24.png"/><Relationship Id="rId3" Type="http://schemas.openxmlformats.org/officeDocument/2006/relationships/image" Target="../media/image40.jpg"/><Relationship Id="rId7" Type="http://schemas.openxmlformats.org/officeDocument/2006/relationships/image" Target="../media/image44.png"/><Relationship Id="rId12"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58.xml"/><Relationship Id="rId6" Type="http://schemas.openxmlformats.org/officeDocument/2006/relationships/image" Target="../media/image43.png"/><Relationship Id="rId11" Type="http://schemas.openxmlformats.org/officeDocument/2006/relationships/image" Target="../media/image48.jpg"/><Relationship Id="rId5" Type="http://schemas.openxmlformats.org/officeDocument/2006/relationships/image" Target="../media/image42.jpg"/><Relationship Id="rId10" Type="http://schemas.openxmlformats.org/officeDocument/2006/relationships/image" Target="../media/image47.png"/><Relationship Id="rId4" Type="http://schemas.openxmlformats.org/officeDocument/2006/relationships/image" Target="../media/image41.png"/><Relationship Id="rId9" Type="http://schemas.openxmlformats.org/officeDocument/2006/relationships/image" Target="../media/image46.png"/><Relationship Id="rId14" Type="http://schemas.openxmlformats.org/officeDocument/2006/relationships/image" Target="../media/image49.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3.xml"/><Relationship Id="rId1" Type="http://schemas.openxmlformats.org/officeDocument/2006/relationships/slideLayout" Target="../slideLayouts/slideLayout58.xml"/><Relationship Id="rId6" Type="http://schemas.openxmlformats.org/officeDocument/2006/relationships/image" Target="../media/image50.png"/><Relationship Id="rId5" Type="http://schemas.openxmlformats.org/officeDocument/2006/relationships/image" Target="../media/image21.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image" Target="../media/image24.png"/><Relationship Id="rId5" Type="http://schemas.openxmlformats.org/officeDocument/2006/relationships/hyperlink" Target="https://www.scielo.org.mx/scielo.php?script=sci_arttext&amp;pid=S2444-054X2021000300284" TargetMode="External"/><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58.xml"/><Relationship Id="rId5" Type="http://schemas.openxmlformats.org/officeDocument/2006/relationships/image" Target="../media/image22.png"/><Relationship Id="rId4" Type="http://schemas.openxmlformats.org/officeDocument/2006/relationships/image" Target="../media/image27.jpg"/></Relationships>
</file>

<file path=ppt/slides/_rels/slide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xml"/><Relationship Id="rId1" Type="http://schemas.openxmlformats.org/officeDocument/2006/relationships/slideLayout" Target="../slideLayouts/slideLayout58.xm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58.xml"/><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58.xml"/><Relationship Id="rId6" Type="http://schemas.openxmlformats.org/officeDocument/2006/relationships/image" Target="../media/image21.png"/><Relationship Id="rId5" Type="http://schemas.openxmlformats.org/officeDocument/2006/relationships/image" Target="../media/image30.png"/><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58.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22.png"/><Relationship Id="rId7"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58.xml"/><Relationship Id="rId6" Type="http://schemas.openxmlformats.org/officeDocument/2006/relationships/image" Target="../media/image35.png"/><Relationship Id="rId5" Type="http://schemas.openxmlformats.org/officeDocument/2006/relationships/image" Target="../media/image34.jpg"/><Relationship Id="rId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58.xml"/><Relationship Id="rId5" Type="http://schemas.openxmlformats.org/officeDocument/2006/relationships/image" Target="../media/image39.jpg"/><Relationship Id="rId4" Type="http://schemas.openxmlformats.org/officeDocument/2006/relationships/image" Target="../media/image3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pic>
        <p:nvPicPr>
          <p:cNvPr id="615" name="Google Shape;615;p63"/>
          <p:cNvPicPr preferRelativeResize="0"/>
          <p:nvPr/>
        </p:nvPicPr>
        <p:blipFill>
          <a:blip r:embed="rId3">
            <a:alphaModFix/>
          </a:blip>
          <a:stretch>
            <a:fillRect/>
          </a:stretch>
        </p:blipFill>
        <p:spPr>
          <a:xfrm rot="5400000">
            <a:off x="1346937" y="-1472854"/>
            <a:ext cx="6339400" cy="9302375"/>
          </a:xfrm>
          <a:prstGeom prst="rect">
            <a:avLst/>
          </a:prstGeom>
          <a:noFill/>
          <a:ln>
            <a:noFill/>
          </a:ln>
        </p:spPr>
      </p:pic>
      <p:sp>
        <p:nvSpPr>
          <p:cNvPr id="616" name="Google Shape;616;p63"/>
          <p:cNvSpPr/>
          <p:nvPr/>
        </p:nvSpPr>
        <p:spPr>
          <a:xfrm>
            <a:off x="-152375" y="9433"/>
            <a:ext cx="9302400" cy="5457000"/>
          </a:xfrm>
          <a:prstGeom prst="rect">
            <a:avLst/>
          </a:prstGeom>
          <a:solidFill>
            <a:srgbClr val="0A4B8E">
              <a:alpha val="379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 name="Google Shape;617;p63"/>
          <p:cNvSpPr/>
          <p:nvPr/>
        </p:nvSpPr>
        <p:spPr>
          <a:xfrm>
            <a:off x="-1298875" y="1412983"/>
            <a:ext cx="10898100" cy="20595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 name="Google Shape;618;p63"/>
          <p:cNvSpPr/>
          <p:nvPr/>
        </p:nvSpPr>
        <p:spPr>
          <a:xfrm>
            <a:off x="3572450" y="2658129"/>
            <a:ext cx="2414400" cy="312000"/>
          </a:xfrm>
          <a:prstGeom prst="rect">
            <a:avLst/>
          </a:prstGeom>
          <a:noFill/>
          <a:ln>
            <a:noFill/>
          </a:ln>
        </p:spPr>
        <p:txBody>
          <a:bodyPr spcFirstLastPara="1" wrap="square" lIns="0" tIns="0" rIns="0" bIns="0" anchor="t" anchorCtr="0">
            <a:noAutofit/>
          </a:bodyPr>
          <a:lstStyle/>
          <a:p>
            <a:pPr marL="0" lvl="0" indent="0" algn="ctr" rtl="0">
              <a:lnSpc>
                <a:spcPct val="130000"/>
              </a:lnSpc>
              <a:spcBef>
                <a:spcPts val="0"/>
              </a:spcBef>
              <a:spcAft>
                <a:spcPts val="0"/>
              </a:spcAft>
              <a:buSzPts val="1100"/>
              <a:buNone/>
            </a:pPr>
            <a:r>
              <a:rPr lang="en" sz="1800">
                <a:solidFill>
                  <a:srgbClr val="666666"/>
                </a:solidFill>
                <a:latin typeface="Manrope"/>
                <a:ea typeface="Manrope"/>
                <a:cs typeface="Manrope"/>
                <a:sym typeface="Manrope"/>
              </a:rPr>
              <a:t>Heal faster, live longer</a:t>
            </a:r>
            <a:endParaRPr sz="1800">
              <a:solidFill>
                <a:srgbClr val="666666"/>
              </a:solidFill>
              <a:latin typeface="Manrope"/>
              <a:ea typeface="Manrope"/>
              <a:cs typeface="Manrope"/>
              <a:sym typeface="Manrope"/>
            </a:endParaRPr>
          </a:p>
        </p:txBody>
      </p:sp>
      <p:pic>
        <p:nvPicPr>
          <p:cNvPr id="619" name="Google Shape;619;p63"/>
          <p:cNvPicPr preferRelativeResize="0"/>
          <p:nvPr/>
        </p:nvPicPr>
        <p:blipFill rotWithShape="1">
          <a:blip r:embed="rId4">
            <a:alphaModFix/>
          </a:blip>
          <a:srcRect l="13075" t="34075" r="55852" b="34693"/>
          <a:stretch/>
        </p:blipFill>
        <p:spPr>
          <a:xfrm>
            <a:off x="2398875" y="1871451"/>
            <a:ext cx="1088387" cy="1099696"/>
          </a:xfrm>
          <a:prstGeom prst="rect">
            <a:avLst/>
          </a:prstGeom>
          <a:noFill/>
          <a:ln>
            <a:noFill/>
          </a:ln>
        </p:spPr>
      </p:pic>
      <p:pic>
        <p:nvPicPr>
          <p:cNvPr id="620" name="Google Shape;620;p63"/>
          <p:cNvPicPr preferRelativeResize="0"/>
          <p:nvPr/>
        </p:nvPicPr>
        <p:blipFill rotWithShape="1">
          <a:blip r:embed="rId4">
            <a:alphaModFix/>
          </a:blip>
          <a:srcRect l="47694" t="44837" r="29188" b="49048"/>
          <a:stretch/>
        </p:blipFill>
        <p:spPr>
          <a:xfrm>
            <a:off x="3487250" y="1871450"/>
            <a:ext cx="2969024" cy="7894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82"/>
        <p:cNvGrpSpPr/>
        <p:nvPr/>
      </p:nvGrpSpPr>
      <p:grpSpPr>
        <a:xfrm>
          <a:off x="0" y="0"/>
          <a:ext cx="0" cy="0"/>
          <a:chOff x="0" y="0"/>
          <a:chExt cx="0" cy="0"/>
        </a:xfrm>
      </p:grpSpPr>
      <p:sp>
        <p:nvSpPr>
          <p:cNvPr id="783" name="Google Shape;783;p72"/>
          <p:cNvSpPr txBox="1">
            <a:spLocks noGrp="1"/>
          </p:cNvSpPr>
          <p:nvPr>
            <p:ph type="title"/>
          </p:nvPr>
        </p:nvSpPr>
        <p:spPr>
          <a:xfrm>
            <a:off x="311700" y="940325"/>
            <a:ext cx="8520600" cy="52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Manrope SemiBold"/>
                <a:ea typeface="Manrope SemiBold"/>
                <a:cs typeface="Manrope SemiBold"/>
                <a:sym typeface="Manrope SemiBold"/>
              </a:rPr>
              <a:t>The Team</a:t>
            </a:r>
            <a:endParaRPr>
              <a:latin typeface="Manrope SemiBold"/>
              <a:ea typeface="Manrope SemiBold"/>
              <a:cs typeface="Manrope SemiBold"/>
              <a:sym typeface="Manrope SemiBold"/>
            </a:endParaRPr>
          </a:p>
        </p:txBody>
      </p:sp>
      <p:sp>
        <p:nvSpPr>
          <p:cNvPr id="784" name="Google Shape;784;p72"/>
          <p:cNvSpPr txBox="1"/>
          <p:nvPr/>
        </p:nvSpPr>
        <p:spPr>
          <a:xfrm>
            <a:off x="2021400" y="985025"/>
            <a:ext cx="6810900" cy="6150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 sz="1300">
                <a:solidFill>
                  <a:srgbClr val="434343"/>
                </a:solidFill>
                <a:latin typeface="Manrope"/>
                <a:ea typeface="Manrope"/>
                <a:cs typeface="Manrope"/>
                <a:sym typeface="Manrope"/>
              </a:rPr>
              <a:t>Strong founding team with diverse experiences in healthtech institutions and companies from various countries</a:t>
            </a:r>
            <a:endParaRPr sz="1300">
              <a:solidFill>
                <a:srgbClr val="434343"/>
              </a:solidFill>
              <a:latin typeface="Manrope"/>
              <a:ea typeface="Manrope"/>
              <a:cs typeface="Manrope"/>
              <a:sym typeface="Manrope"/>
            </a:endParaRPr>
          </a:p>
        </p:txBody>
      </p:sp>
      <p:sp>
        <p:nvSpPr>
          <p:cNvPr id="785" name="Google Shape;785;p72"/>
          <p:cNvSpPr txBox="1"/>
          <p:nvPr/>
        </p:nvSpPr>
        <p:spPr>
          <a:xfrm>
            <a:off x="1290425" y="2058825"/>
            <a:ext cx="18741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300"/>
              <a:buFont typeface="Arial"/>
              <a:buNone/>
            </a:pPr>
            <a:r>
              <a:rPr lang="en" sz="1000" b="1">
                <a:solidFill>
                  <a:srgbClr val="434343"/>
                </a:solidFill>
                <a:latin typeface="Manrope"/>
                <a:ea typeface="Manrope"/>
                <a:cs typeface="Manrope"/>
                <a:sym typeface="Manrope"/>
              </a:rPr>
              <a:t>Vickry A Ghufron</a:t>
            </a:r>
            <a:endParaRPr sz="1000" b="1">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Medical Doctor</a:t>
            </a:r>
            <a:endParaRPr sz="800">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Digital Health UCL </a:t>
            </a:r>
            <a:endParaRPr sz="800">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Strategic Management Oxford</a:t>
            </a:r>
            <a:endParaRPr sz="800">
              <a:solidFill>
                <a:srgbClr val="434343"/>
              </a:solidFill>
              <a:latin typeface="Manrope"/>
              <a:ea typeface="Manrope"/>
              <a:cs typeface="Manrope"/>
              <a:sym typeface="Manrope"/>
            </a:endParaRPr>
          </a:p>
          <a:p>
            <a:pPr marL="0" lvl="0" indent="0" algn="l" rtl="0">
              <a:spcBef>
                <a:spcPts val="0"/>
              </a:spcBef>
              <a:spcAft>
                <a:spcPts val="0"/>
              </a:spcAft>
              <a:buNone/>
            </a:pPr>
            <a:endParaRPr sz="800">
              <a:solidFill>
                <a:srgbClr val="434343"/>
              </a:solidFill>
              <a:latin typeface="Manrope"/>
              <a:ea typeface="Manrope"/>
              <a:cs typeface="Manrope"/>
              <a:sym typeface="Manrope"/>
            </a:endParaRPr>
          </a:p>
          <a:p>
            <a:pPr marL="0" marR="0" lvl="0" indent="0" algn="l" rtl="0">
              <a:lnSpc>
                <a:spcPct val="100000"/>
              </a:lnSpc>
              <a:spcBef>
                <a:spcPts val="0"/>
              </a:spcBef>
              <a:spcAft>
                <a:spcPts val="0"/>
              </a:spcAft>
              <a:buClr>
                <a:srgbClr val="000000"/>
              </a:buClr>
              <a:buSzPts val="1100"/>
              <a:buFont typeface="Arial"/>
              <a:buNone/>
            </a:pPr>
            <a:endParaRPr sz="1000" b="1">
              <a:solidFill>
                <a:srgbClr val="434343"/>
              </a:solidFill>
              <a:latin typeface="Manrope"/>
              <a:ea typeface="Manrope"/>
              <a:cs typeface="Manrope"/>
              <a:sym typeface="Manrope"/>
            </a:endParaRPr>
          </a:p>
        </p:txBody>
      </p:sp>
      <p:sp>
        <p:nvSpPr>
          <p:cNvPr id="786" name="Google Shape;786;p72"/>
          <p:cNvSpPr txBox="1"/>
          <p:nvPr/>
        </p:nvSpPr>
        <p:spPr>
          <a:xfrm>
            <a:off x="4454740" y="2054442"/>
            <a:ext cx="1803000" cy="708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000" b="1">
                <a:solidFill>
                  <a:srgbClr val="434343"/>
                </a:solidFill>
                <a:latin typeface="Manrope"/>
                <a:ea typeface="Manrope"/>
                <a:cs typeface="Manrope"/>
                <a:sym typeface="Manrope"/>
              </a:rPr>
              <a:t>Abigail Herrera Ruiz</a:t>
            </a:r>
            <a:endParaRPr sz="1000" b="1" i="0" u="none" strike="noStrike" cap="none">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Nanotechnologist</a:t>
            </a:r>
            <a:endParaRPr sz="800">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Harvard Medical School  BWH</a:t>
            </a:r>
            <a:endParaRPr sz="800">
              <a:solidFill>
                <a:srgbClr val="434343"/>
              </a:solidFill>
              <a:latin typeface="Manrope"/>
              <a:ea typeface="Manrope"/>
              <a:cs typeface="Manrope"/>
              <a:sym typeface="Manrope"/>
            </a:endParaRPr>
          </a:p>
          <a:p>
            <a:pPr marL="0" marR="0" lvl="0" indent="0" algn="l" rtl="0">
              <a:lnSpc>
                <a:spcPct val="100000"/>
              </a:lnSpc>
              <a:spcBef>
                <a:spcPts val="0"/>
              </a:spcBef>
              <a:spcAft>
                <a:spcPts val="0"/>
              </a:spcAft>
              <a:buClr>
                <a:srgbClr val="000000"/>
              </a:buClr>
              <a:buSzPts val="1100"/>
              <a:buFont typeface="Arial"/>
              <a:buNone/>
            </a:pPr>
            <a:endParaRPr sz="800">
              <a:solidFill>
                <a:srgbClr val="434343"/>
              </a:solidFill>
              <a:latin typeface="Manrope"/>
              <a:ea typeface="Manrope"/>
              <a:cs typeface="Manrope"/>
              <a:sym typeface="Manrope"/>
            </a:endParaRPr>
          </a:p>
        </p:txBody>
      </p:sp>
      <p:sp>
        <p:nvSpPr>
          <p:cNvPr id="787" name="Google Shape;787;p72"/>
          <p:cNvSpPr txBox="1"/>
          <p:nvPr/>
        </p:nvSpPr>
        <p:spPr>
          <a:xfrm>
            <a:off x="7144175" y="2051575"/>
            <a:ext cx="1764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300"/>
              <a:buFont typeface="Arial"/>
              <a:buNone/>
            </a:pPr>
            <a:r>
              <a:rPr lang="en" sz="1000" b="1">
                <a:solidFill>
                  <a:srgbClr val="434343"/>
                </a:solidFill>
                <a:latin typeface="Manrope"/>
                <a:ea typeface="Manrope"/>
                <a:cs typeface="Manrope"/>
                <a:sym typeface="Manrope"/>
              </a:rPr>
              <a:t>Ricardo</a:t>
            </a:r>
            <a:endParaRPr sz="1000" b="1">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Bioscientist</a:t>
            </a:r>
            <a:endParaRPr sz="800">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Harvard Medical School  BWH</a:t>
            </a:r>
            <a:endParaRPr sz="800">
              <a:solidFill>
                <a:srgbClr val="434343"/>
              </a:solidFill>
              <a:latin typeface="Manrope"/>
              <a:ea typeface="Manrope"/>
              <a:cs typeface="Manrope"/>
              <a:sym typeface="Manrope"/>
            </a:endParaRPr>
          </a:p>
          <a:p>
            <a:pPr marL="0" marR="0" lvl="0" indent="0" algn="l" rtl="0">
              <a:lnSpc>
                <a:spcPct val="100000"/>
              </a:lnSpc>
              <a:spcBef>
                <a:spcPts val="0"/>
              </a:spcBef>
              <a:spcAft>
                <a:spcPts val="0"/>
              </a:spcAft>
              <a:buClr>
                <a:srgbClr val="000000"/>
              </a:buClr>
              <a:buSzPts val="1100"/>
              <a:buFont typeface="Arial"/>
              <a:buNone/>
            </a:pPr>
            <a:endParaRPr sz="1000" b="1">
              <a:solidFill>
                <a:srgbClr val="434343"/>
              </a:solidFill>
              <a:latin typeface="Manrope"/>
              <a:ea typeface="Manrope"/>
              <a:cs typeface="Manrope"/>
              <a:sym typeface="Manrope"/>
            </a:endParaRPr>
          </a:p>
        </p:txBody>
      </p:sp>
      <p:sp>
        <p:nvSpPr>
          <p:cNvPr id="788" name="Google Shape;788;p72"/>
          <p:cNvSpPr/>
          <p:nvPr/>
        </p:nvSpPr>
        <p:spPr>
          <a:xfrm>
            <a:off x="232825" y="309025"/>
            <a:ext cx="477000" cy="355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9" name="Google Shape;789;p72"/>
          <p:cNvSpPr txBox="1"/>
          <p:nvPr/>
        </p:nvSpPr>
        <p:spPr>
          <a:xfrm>
            <a:off x="1290427" y="3606040"/>
            <a:ext cx="1638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300"/>
              <a:buFont typeface="Arial"/>
              <a:buNone/>
            </a:pPr>
            <a:r>
              <a:rPr lang="en" sz="1000" b="1">
                <a:solidFill>
                  <a:srgbClr val="434343"/>
                </a:solidFill>
                <a:latin typeface="Manrope"/>
                <a:ea typeface="Manrope"/>
                <a:cs typeface="Manrope"/>
                <a:sym typeface="Manrope"/>
              </a:rPr>
              <a:t>Ziyan M Aqsha</a:t>
            </a:r>
            <a:endParaRPr sz="1000" b="1">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Market Access Pfizer</a:t>
            </a:r>
            <a:endParaRPr sz="800">
              <a:solidFill>
                <a:srgbClr val="434343"/>
              </a:solidFill>
              <a:latin typeface="Manrope"/>
              <a:ea typeface="Manrope"/>
              <a:cs typeface="Manrope"/>
              <a:sym typeface="Manrope"/>
            </a:endParaRPr>
          </a:p>
          <a:p>
            <a:pPr marL="0" lvl="0" indent="0" algn="l" rtl="0">
              <a:spcBef>
                <a:spcPts val="0"/>
              </a:spcBef>
              <a:spcAft>
                <a:spcPts val="0"/>
              </a:spcAft>
              <a:buNone/>
            </a:pPr>
            <a:endParaRPr sz="800">
              <a:solidFill>
                <a:srgbClr val="434343"/>
              </a:solidFill>
              <a:latin typeface="Manrope"/>
              <a:ea typeface="Manrope"/>
              <a:cs typeface="Manrope"/>
              <a:sym typeface="Manrope"/>
            </a:endParaRPr>
          </a:p>
          <a:p>
            <a:pPr marL="0" marR="0" lvl="0" indent="0" algn="l" rtl="0">
              <a:lnSpc>
                <a:spcPct val="100000"/>
              </a:lnSpc>
              <a:spcBef>
                <a:spcPts val="0"/>
              </a:spcBef>
              <a:spcAft>
                <a:spcPts val="0"/>
              </a:spcAft>
              <a:buClr>
                <a:srgbClr val="000000"/>
              </a:buClr>
              <a:buSzPts val="1100"/>
              <a:buFont typeface="Arial"/>
              <a:buNone/>
            </a:pPr>
            <a:endParaRPr sz="1000" b="1">
              <a:solidFill>
                <a:srgbClr val="434343"/>
              </a:solidFill>
              <a:latin typeface="Manrope"/>
              <a:ea typeface="Manrope"/>
              <a:cs typeface="Manrope"/>
              <a:sym typeface="Manrope"/>
            </a:endParaRPr>
          </a:p>
        </p:txBody>
      </p:sp>
      <p:sp>
        <p:nvSpPr>
          <p:cNvPr id="790" name="Google Shape;790;p72"/>
          <p:cNvSpPr txBox="1"/>
          <p:nvPr/>
        </p:nvSpPr>
        <p:spPr>
          <a:xfrm>
            <a:off x="7073600" y="3606050"/>
            <a:ext cx="1803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300"/>
              <a:buFont typeface="Arial"/>
              <a:buNone/>
            </a:pPr>
            <a:r>
              <a:rPr lang="en" sz="1000" b="1">
                <a:solidFill>
                  <a:srgbClr val="434343"/>
                </a:solidFill>
                <a:latin typeface="Manrope"/>
                <a:ea typeface="Manrope"/>
                <a:cs typeface="Manrope"/>
                <a:sym typeface="Manrope"/>
              </a:rPr>
              <a:t>Ernest Choi</a:t>
            </a:r>
            <a:endParaRPr sz="1000" b="1">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Entrepreneur, Plastics Engineer</a:t>
            </a:r>
            <a:endParaRPr sz="800">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Earnest3D LLC</a:t>
            </a:r>
            <a:endParaRPr sz="800">
              <a:solidFill>
                <a:srgbClr val="434343"/>
              </a:solidFill>
              <a:latin typeface="Manrope"/>
              <a:ea typeface="Manrope"/>
              <a:cs typeface="Manrope"/>
              <a:sym typeface="Manrope"/>
            </a:endParaRPr>
          </a:p>
          <a:p>
            <a:pPr marL="0" marR="0" lvl="0" indent="0" algn="l" rtl="0">
              <a:lnSpc>
                <a:spcPct val="100000"/>
              </a:lnSpc>
              <a:spcBef>
                <a:spcPts val="0"/>
              </a:spcBef>
              <a:spcAft>
                <a:spcPts val="0"/>
              </a:spcAft>
              <a:buClr>
                <a:srgbClr val="000000"/>
              </a:buClr>
              <a:buSzPts val="1100"/>
              <a:buFont typeface="Arial"/>
              <a:buNone/>
            </a:pPr>
            <a:r>
              <a:rPr lang="en" sz="1000" b="1">
                <a:solidFill>
                  <a:srgbClr val="434343"/>
                </a:solidFill>
                <a:latin typeface="Manrope"/>
                <a:ea typeface="Manrope"/>
                <a:cs typeface="Manrope"/>
                <a:sym typeface="Manrope"/>
              </a:rPr>
              <a:t> </a:t>
            </a:r>
            <a:endParaRPr sz="1000" b="1">
              <a:solidFill>
                <a:srgbClr val="434343"/>
              </a:solidFill>
              <a:latin typeface="Manrope"/>
              <a:ea typeface="Manrope"/>
              <a:cs typeface="Manrope"/>
              <a:sym typeface="Manrope"/>
            </a:endParaRPr>
          </a:p>
        </p:txBody>
      </p:sp>
      <p:sp>
        <p:nvSpPr>
          <p:cNvPr id="791" name="Google Shape;791;p72"/>
          <p:cNvSpPr/>
          <p:nvPr/>
        </p:nvSpPr>
        <p:spPr>
          <a:xfrm>
            <a:off x="7693800" y="322825"/>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92" name="Google Shape;792;p72"/>
          <p:cNvPicPr preferRelativeResize="0"/>
          <p:nvPr/>
        </p:nvPicPr>
        <p:blipFill>
          <a:blip r:embed="rId4">
            <a:alphaModFix/>
          </a:blip>
          <a:stretch>
            <a:fillRect/>
          </a:stretch>
        </p:blipFill>
        <p:spPr>
          <a:xfrm>
            <a:off x="3561350" y="3579550"/>
            <a:ext cx="893400" cy="893400"/>
          </a:xfrm>
          <a:prstGeom prst="rect">
            <a:avLst/>
          </a:prstGeom>
          <a:noFill/>
          <a:ln>
            <a:noFill/>
          </a:ln>
        </p:spPr>
      </p:pic>
      <p:sp>
        <p:nvSpPr>
          <p:cNvPr id="793" name="Google Shape;793;p72"/>
          <p:cNvSpPr txBox="1"/>
          <p:nvPr/>
        </p:nvSpPr>
        <p:spPr>
          <a:xfrm>
            <a:off x="4483962" y="3606040"/>
            <a:ext cx="16380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300"/>
              <a:buFont typeface="Arial"/>
              <a:buNone/>
            </a:pPr>
            <a:r>
              <a:rPr lang="en" sz="1000" b="1">
                <a:solidFill>
                  <a:srgbClr val="434343"/>
                </a:solidFill>
                <a:latin typeface="Manrope"/>
                <a:ea typeface="Manrope"/>
                <a:cs typeface="Manrope"/>
                <a:sym typeface="Manrope"/>
              </a:rPr>
              <a:t>Willa Wei</a:t>
            </a:r>
            <a:endParaRPr sz="1000" b="1">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Biomedical Researcher</a:t>
            </a:r>
            <a:endParaRPr sz="800">
              <a:solidFill>
                <a:srgbClr val="434343"/>
              </a:solidFill>
              <a:latin typeface="Manrope"/>
              <a:ea typeface="Manrope"/>
              <a:cs typeface="Manrope"/>
              <a:sym typeface="Manrope"/>
            </a:endParaRPr>
          </a:p>
          <a:p>
            <a:pPr marL="0" lvl="0" indent="0" algn="l" rtl="0">
              <a:spcBef>
                <a:spcPts val="0"/>
              </a:spcBef>
              <a:spcAft>
                <a:spcPts val="0"/>
              </a:spcAft>
              <a:buNone/>
            </a:pPr>
            <a:r>
              <a:rPr lang="en" sz="800">
                <a:solidFill>
                  <a:srgbClr val="434343"/>
                </a:solidFill>
                <a:latin typeface="Manrope"/>
                <a:ea typeface="Manrope"/>
                <a:cs typeface="Manrope"/>
                <a:sym typeface="Manrope"/>
              </a:rPr>
              <a:t>Systems Biology at Harvard Medical School</a:t>
            </a:r>
            <a:endParaRPr sz="800">
              <a:solidFill>
                <a:srgbClr val="434343"/>
              </a:solidFill>
              <a:latin typeface="Manrope"/>
              <a:ea typeface="Manrope"/>
              <a:cs typeface="Manrope"/>
              <a:sym typeface="Manrope"/>
            </a:endParaRPr>
          </a:p>
          <a:p>
            <a:pPr marL="0" marR="0" lvl="0" indent="0" algn="l" rtl="0">
              <a:lnSpc>
                <a:spcPct val="100000"/>
              </a:lnSpc>
              <a:spcBef>
                <a:spcPts val="0"/>
              </a:spcBef>
              <a:spcAft>
                <a:spcPts val="0"/>
              </a:spcAft>
              <a:buClr>
                <a:srgbClr val="000000"/>
              </a:buClr>
              <a:buSzPts val="1100"/>
              <a:buFont typeface="Arial"/>
              <a:buNone/>
            </a:pPr>
            <a:r>
              <a:rPr lang="en" sz="1000" b="1">
                <a:solidFill>
                  <a:srgbClr val="434343"/>
                </a:solidFill>
                <a:latin typeface="Manrope"/>
                <a:ea typeface="Manrope"/>
                <a:cs typeface="Manrope"/>
                <a:sym typeface="Manrope"/>
              </a:rPr>
              <a:t> </a:t>
            </a:r>
            <a:endParaRPr sz="1000" b="1">
              <a:solidFill>
                <a:srgbClr val="434343"/>
              </a:solidFill>
              <a:latin typeface="Manrope"/>
              <a:ea typeface="Manrope"/>
              <a:cs typeface="Manrope"/>
              <a:sym typeface="Manrope"/>
            </a:endParaRPr>
          </a:p>
        </p:txBody>
      </p:sp>
      <p:pic>
        <p:nvPicPr>
          <p:cNvPr id="794" name="Google Shape;794;p72"/>
          <p:cNvPicPr preferRelativeResize="0"/>
          <p:nvPr/>
        </p:nvPicPr>
        <p:blipFill rotWithShape="1">
          <a:blip r:embed="rId5">
            <a:alphaModFix/>
          </a:blip>
          <a:srcRect t="10038" b="10038"/>
          <a:stretch/>
        </p:blipFill>
        <p:spPr>
          <a:xfrm>
            <a:off x="419400" y="3590300"/>
            <a:ext cx="861900" cy="861900"/>
          </a:xfrm>
          <a:prstGeom prst="rect">
            <a:avLst/>
          </a:prstGeom>
          <a:noFill/>
          <a:ln>
            <a:noFill/>
          </a:ln>
        </p:spPr>
      </p:pic>
      <p:pic>
        <p:nvPicPr>
          <p:cNvPr id="795" name="Google Shape;795;p72"/>
          <p:cNvPicPr preferRelativeResize="0"/>
          <p:nvPr/>
        </p:nvPicPr>
        <p:blipFill rotWithShape="1">
          <a:blip r:embed="rId6">
            <a:alphaModFix/>
          </a:blip>
          <a:srcRect l="33839" t="56689" r="42662" b="25828"/>
          <a:stretch/>
        </p:blipFill>
        <p:spPr>
          <a:xfrm>
            <a:off x="3509500" y="2109049"/>
            <a:ext cx="893400" cy="885300"/>
          </a:xfrm>
          <a:prstGeom prst="rect">
            <a:avLst/>
          </a:prstGeom>
          <a:noFill/>
          <a:ln>
            <a:noFill/>
          </a:ln>
        </p:spPr>
      </p:pic>
      <p:pic>
        <p:nvPicPr>
          <p:cNvPr id="796" name="Google Shape;796;p72"/>
          <p:cNvPicPr preferRelativeResize="0"/>
          <p:nvPr/>
        </p:nvPicPr>
        <p:blipFill rotWithShape="1">
          <a:blip r:embed="rId7">
            <a:alphaModFix/>
          </a:blip>
          <a:srcRect l="10614" r="9633"/>
          <a:stretch/>
        </p:blipFill>
        <p:spPr>
          <a:xfrm>
            <a:off x="434600" y="2115050"/>
            <a:ext cx="797125" cy="873700"/>
          </a:xfrm>
          <a:prstGeom prst="rect">
            <a:avLst/>
          </a:prstGeom>
          <a:noFill/>
          <a:ln>
            <a:noFill/>
          </a:ln>
        </p:spPr>
      </p:pic>
      <p:pic>
        <p:nvPicPr>
          <p:cNvPr id="797" name="Google Shape;797;p72"/>
          <p:cNvPicPr preferRelativeResize="0"/>
          <p:nvPr/>
        </p:nvPicPr>
        <p:blipFill>
          <a:blip r:embed="rId8">
            <a:alphaModFix/>
          </a:blip>
          <a:stretch>
            <a:fillRect/>
          </a:stretch>
        </p:blipFill>
        <p:spPr>
          <a:xfrm>
            <a:off x="1378175" y="4268082"/>
            <a:ext cx="273176" cy="182169"/>
          </a:xfrm>
          <a:prstGeom prst="rect">
            <a:avLst/>
          </a:prstGeom>
          <a:noFill/>
          <a:ln w="9525" cap="flat" cmpd="sng">
            <a:solidFill>
              <a:srgbClr val="BFBFBF"/>
            </a:solidFill>
            <a:prstDash val="solid"/>
            <a:round/>
            <a:headEnd type="none" w="sm" len="sm"/>
            <a:tailEnd type="none" w="sm" len="sm"/>
          </a:ln>
        </p:spPr>
      </p:pic>
      <p:pic>
        <p:nvPicPr>
          <p:cNvPr id="798" name="Google Shape;798;p72"/>
          <p:cNvPicPr preferRelativeResize="0"/>
          <p:nvPr/>
        </p:nvPicPr>
        <p:blipFill>
          <a:blip r:embed="rId8">
            <a:alphaModFix/>
          </a:blip>
          <a:stretch>
            <a:fillRect/>
          </a:stretch>
        </p:blipFill>
        <p:spPr>
          <a:xfrm>
            <a:off x="1378175" y="2793280"/>
            <a:ext cx="288352" cy="192295"/>
          </a:xfrm>
          <a:prstGeom prst="rect">
            <a:avLst/>
          </a:prstGeom>
          <a:noFill/>
          <a:ln w="9525" cap="flat" cmpd="sng">
            <a:solidFill>
              <a:srgbClr val="BFBFBF"/>
            </a:solidFill>
            <a:prstDash val="solid"/>
            <a:round/>
            <a:headEnd type="none" w="sm" len="sm"/>
            <a:tailEnd type="none" w="sm" len="sm"/>
          </a:ln>
        </p:spPr>
      </p:pic>
      <p:pic>
        <p:nvPicPr>
          <p:cNvPr id="799" name="Google Shape;799;p72"/>
          <p:cNvPicPr preferRelativeResize="0"/>
          <p:nvPr/>
        </p:nvPicPr>
        <p:blipFill>
          <a:blip r:embed="rId9">
            <a:alphaModFix/>
          </a:blip>
          <a:stretch>
            <a:fillRect/>
          </a:stretch>
        </p:blipFill>
        <p:spPr>
          <a:xfrm>
            <a:off x="4573500" y="4265175"/>
            <a:ext cx="356175" cy="237450"/>
          </a:xfrm>
          <a:prstGeom prst="rect">
            <a:avLst/>
          </a:prstGeom>
          <a:noFill/>
          <a:ln>
            <a:noFill/>
          </a:ln>
        </p:spPr>
      </p:pic>
      <p:pic>
        <p:nvPicPr>
          <p:cNvPr id="800" name="Google Shape;800;p72"/>
          <p:cNvPicPr preferRelativeResize="0"/>
          <p:nvPr/>
        </p:nvPicPr>
        <p:blipFill>
          <a:blip r:embed="rId10">
            <a:alphaModFix/>
          </a:blip>
          <a:stretch>
            <a:fillRect/>
          </a:stretch>
        </p:blipFill>
        <p:spPr>
          <a:xfrm>
            <a:off x="7155525" y="4282965"/>
            <a:ext cx="356175" cy="216036"/>
          </a:xfrm>
          <a:prstGeom prst="rect">
            <a:avLst/>
          </a:prstGeom>
          <a:noFill/>
          <a:ln>
            <a:noFill/>
          </a:ln>
        </p:spPr>
      </p:pic>
      <p:sp>
        <p:nvSpPr>
          <p:cNvPr id="801" name="Google Shape;801;p72"/>
          <p:cNvSpPr/>
          <p:nvPr/>
        </p:nvSpPr>
        <p:spPr>
          <a:xfrm>
            <a:off x="18150" y="-18150"/>
            <a:ext cx="9144000" cy="893400"/>
          </a:xfrm>
          <a:prstGeom prst="rect">
            <a:avLst/>
          </a:prstGeom>
          <a:solidFill>
            <a:srgbClr val="0B4D8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2" name="Google Shape;802;p72"/>
          <p:cNvSpPr txBox="1"/>
          <p:nvPr/>
        </p:nvSpPr>
        <p:spPr>
          <a:xfrm>
            <a:off x="2569950" y="182997"/>
            <a:ext cx="4156500" cy="569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500" b="1">
                <a:solidFill>
                  <a:srgbClr val="FFFFFF"/>
                </a:solidFill>
                <a:latin typeface="Manrope"/>
                <a:ea typeface="Manrope"/>
                <a:cs typeface="Manrope"/>
                <a:sym typeface="Manrope"/>
              </a:rPr>
              <a:t>Thank you</a:t>
            </a:r>
            <a:endParaRPr sz="2500" b="1">
              <a:solidFill>
                <a:srgbClr val="FFFFFF"/>
              </a:solidFill>
              <a:latin typeface="Manrope"/>
              <a:ea typeface="Manrope"/>
              <a:cs typeface="Manrope"/>
              <a:sym typeface="Manrope"/>
            </a:endParaRPr>
          </a:p>
        </p:txBody>
      </p:sp>
      <p:sp>
        <p:nvSpPr>
          <p:cNvPr id="803" name="Google Shape;803;p72"/>
          <p:cNvSpPr/>
          <p:nvPr/>
        </p:nvSpPr>
        <p:spPr>
          <a:xfrm>
            <a:off x="7999400" y="189150"/>
            <a:ext cx="1220700" cy="421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04" name="Google Shape;804;p72"/>
          <p:cNvPicPr preferRelativeResize="0"/>
          <p:nvPr/>
        </p:nvPicPr>
        <p:blipFill rotWithShape="1">
          <a:blip r:embed="rId11">
            <a:alphaModFix/>
          </a:blip>
          <a:srcRect l="18059" t="-598" r="18059" b="24818"/>
          <a:stretch/>
        </p:blipFill>
        <p:spPr>
          <a:xfrm>
            <a:off x="6184375" y="3521150"/>
            <a:ext cx="861900" cy="946800"/>
          </a:xfrm>
          <a:prstGeom prst="rect">
            <a:avLst/>
          </a:prstGeom>
          <a:noFill/>
          <a:ln>
            <a:noFill/>
          </a:ln>
        </p:spPr>
      </p:pic>
      <p:pic>
        <p:nvPicPr>
          <p:cNvPr id="805" name="Google Shape;805;p72"/>
          <p:cNvPicPr preferRelativeResize="0"/>
          <p:nvPr/>
        </p:nvPicPr>
        <p:blipFill rotWithShape="1">
          <a:blip r:embed="rId12">
            <a:alphaModFix/>
          </a:blip>
          <a:srcRect l="13075" t="34075" r="55852" b="34693"/>
          <a:stretch/>
        </p:blipFill>
        <p:spPr>
          <a:xfrm>
            <a:off x="8109821" y="253903"/>
            <a:ext cx="288346" cy="289843"/>
          </a:xfrm>
          <a:prstGeom prst="rect">
            <a:avLst/>
          </a:prstGeom>
          <a:noFill/>
          <a:ln>
            <a:noFill/>
          </a:ln>
        </p:spPr>
      </p:pic>
      <p:grpSp>
        <p:nvGrpSpPr>
          <p:cNvPr id="806" name="Google Shape;806;p72"/>
          <p:cNvGrpSpPr/>
          <p:nvPr/>
        </p:nvGrpSpPr>
        <p:grpSpPr>
          <a:xfrm>
            <a:off x="8343361" y="158852"/>
            <a:ext cx="828902" cy="523187"/>
            <a:chOff x="7637525" y="221299"/>
            <a:chExt cx="1194900" cy="754198"/>
          </a:xfrm>
        </p:grpSpPr>
        <p:sp>
          <p:nvSpPr>
            <p:cNvPr id="807" name="Google Shape;807;p72"/>
            <p:cNvSpPr/>
            <p:nvPr/>
          </p:nvSpPr>
          <p:spPr>
            <a:xfrm>
              <a:off x="7693925" y="358250"/>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08" name="Google Shape;808;p72"/>
            <p:cNvPicPr preferRelativeResize="0"/>
            <p:nvPr/>
          </p:nvPicPr>
          <p:blipFill rotWithShape="1">
            <a:blip r:embed="rId12">
              <a:alphaModFix/>
            </a:blip>
            <a:srcRect l="45411" t="39528" r="29187" b="43170"/>
            <a:stretch/>
          </p:blipFill>
          <p:spPr>
            <a:xfrm>
              <a:off x="7637525" y="221299"/>
              <a:ext cx="1107276" cy="754198"/>
            </a:xfrm>
            <a:prstGeom prst="rect">
              <a:avLst/>
            </a:prstGeom>
            <a:noFill/>
            <a:ln>
              <a:noFill/>
            </a:ln>
          </p:spPr>
        </p:pic>
      </p:grpSp>
      <p:pic>
        <p:nvPicPr>
          <p:cNvPr id="809" name="Google Shape;809;p72"/>
          <p:cNvPicPr preferRelativeResize="0"/>
          <p:nvPr/>
        </p:nvPicPr>
        <p:blipFill>
          <a:blip r:embed="rId13">
            <a:alphaModFix/>
          </a:blip>
          <a:stretch>
            <a:fillRect/>
          </a:stretch>
        </p:blipFill>
        <p:spPr>
          <a:xfrm>
            <a:off x="4543750" y="2775763"/>
            <a:ext cx="415675" cy="237462"/>
          </a:xfrm>
          <a:prstGeom prst="rect">
            <a:avLst/>
          </a:prstGeom>
          <a:noFill/>
          <a:ln>
            <a:noFill/>
          </a:ln>
        </p:spPr>
      </p:pic>
      <p:pic>
        <p:nvPicPr>
          <p:cNvPr id="810" name="Google Shape;810;p72"/>
          <p:cNvPicPr preferRelativeResize="0"/>
          <p:nvPr/>
        </p:nvPicPr>
        <p:blipFill rotWithShape="1">
          <a:blip r:embed="rId14">
            <a:alphaModFix/>
          </a:blip>
          <a:srcRect l="30418" t="56426" r="28701" b="12911"/>
          <a:stretch/>
        </p:blipFill>
        <p:spPr>
          <a:xfrm>
            <a:off x="6168625" y="2125025"/>
            <a:ext cx="893399" cy="893450"/>
          </a:xfrm>
          <a:prstGeom prst="rect">
            <a:avLst/>
          </a:prstGeom>
          <a:noFill/>
          <a:ln>
            <a:noFill/>
          </a:ln>
        </p:spPr>
      </p:pic>
      <p:pic>
        <p:nvPicPr>
          <p:cNvPr id="811" name="Google Shape;811;p72"/>
          <p:cNvPicPr preferRelativeResize="0"/>
          <p:nvPr/>
        </p:nvPicPr>
        <p:blipFill rotWithShape="1">
          <a:blip r:embed="rId13">
            <a:alphaModFix/>
          </a:blip>
          <a:srcRect l="-623220" t="64180" r="623220" b="-64180"/>
          <a:stretch/>
        </p:blipFill>
        <p:spPr>
          <a:xfrm>
            <a:off x="4696150" y="2928163"/>
            <a:ext cx="415675" cy="237462"/>
          </a:xfrm>
          <a:prstGeom prst="rect">
            <a:avLst/>
          </a:prstGeom>
          <a:noFill/>
          <a:ln>
            <a:noFill/>
          </a:ln>
        </p:spPr>
      </p:pic>
      <p:pic>
        <p:nvPicPr>
          <p:cNvPr id="812" name="Google Shape;812;p72"/>
          <p:cNvPicPr preferRelativeResize="0"/>
          <p:nvPr/>
        </p:nvPicPr>
        <p:blipFill>
          <a:blip r:embed="rId13">
            <a:alphaModFix/>
          </a:blip>
          <a:stretch>
            <a:fillRect/>
          </a:stretch>
        </p:blipFill>
        <p:spPr>
          <a:xfrm>
            <a:off x="7210750" y="2775763"/>
            <a:ext cx="415675" cy="23746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B4D8C"/>
        </a:solidFill>
        <a:effectLst/>
      </p:bgPr>
    </p:bg>
    <p:spTree>
      <p:nvGrpSpPr>
        <p:cNvPr id="1" name="Shape 816"/>
        <p:cNvGrpSpPr/>
        <p:nvPr/>
      </p:nvGrpSpPr>
      <p:grpSpPr>
        <a:xfrm>
          <a:off x="0" y="0"/>
          <a:ext cx="0" cy="0"/>
          <a:chOff x="0" y="0"/>
          <a:chExt cx="0" cy="0"/>
        </a:xfrm>
      </p:grpSpPr>
      <p:sp>
        <p:nvSpPr>
          <p:cNvPr id="817" name="Google Shape;817;p73"/>
          <p:cNvSpPr txBox="1">
            <a:spLocks noGrp="1"/>
          </p:cNvSpPr>
          <p:nvPr>
            <p:ph type="title"/>
          </p:nvPr>
        </p:nvSpPr>
        <p:spPr>
          <a:xfrm>
            <a:off x="311700" y="2308950"/>
            <a:ext cx="8520600" cy="52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Manrope SemiBold"/>
                <a:ea typeface="Manrope SemiBold"/>
                <a:cs typeface="Manrope SemiBold"/>
                <a:sym typeface="Manrope SemiBold"/>
              </a:rPr>
              <a:t>Additional Slides</a:t>
            </a:r>
            <a:endParaRPr>
              <a:solidFill>
                <a:schemeClr val="lt1"/>
              </a:solidFill>
              <a:latin typeface="Manrope SemiBold"/>
              <a:ea typeface="Manrope SemiBold"/>
              <a:cs typeface="Manrope SemiBold"/>
              <a:sym typeface="Manrope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21"/>
        <p:cNvGrpSpPr/>
        <p:nvPr/>
      </p:nvGrpSpPr>
      <p:grpSpPr>
        <a:xfrm>
          <a:off x="0" y="0"/>
          <a:ext cx="0" cy="0"/>
          <a:chOff x="0" y="0"/>
          <a:chExt cx="0" cy="0"/>
        </a:xfrm>
      </p:grpSpPr>
      <p:sp>
        <p:nvSpPr>
          <p:cNvPr id="822" name="Google Shape;822;p74"/>
          <p:cNvSpPr/>
          <p:nvPr/>
        </p:nvSpPr>
        <p:spPr>
          <a:xfrm>
            <a:off x="6923625" y="1434550"/>
            <a:ext cx="2209800" cy="32166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74"/>
          <p:cNvSpPr/>
          <p:nvPr/>
        </p:nvSpPr>
        <p:spPr>
          <a:xfrm>
            <a:off x="4057725" y="1434550"/>
            <a:ext cx="2865900" cy="3216600"/>
          </a:xfrm>
          <a:prstGeom prst="rect">
            <a:avLst/>
          </a:prstGeom>
          <a:solidFill>
            <a:srgbClr val="FFE5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74"/>
          <p:cNvSpPr/>
          <p:nvPr/>
        </p:nvSpPr>
        <p:spPr>
          <a:xfrm>
            <a:off x="225" y="1434550"/>
            <a:ext cx="4057500" cy="3216600"/>
          </a:xfrm>
          <a:prstGeom prst="rect">
            <a:avLst/>
          </a:pr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highlight>
                <a:srgbClr val="F3F3F3"/>
              </a:highlight>
              <a:latin typeface="Arial"/>
              <a:ea typeface="Arial"/>
              <a:cs typeface="Arial"/>
              <a:sym typeface="Arial"/>
            </a:endParaRPr>
          </a:p>
        </p:txBody>
      </p:sp>
      <p:sp>
        <p:nvSpPr>
          <p:cNvPr id="825" name="Google Shape;825;p74"/>
          <p:cNvSpPr txBox="1">
            <a:spLocks noGrp="1"/>
          </p:cNvSpPr>
          <p:nvPr>
            <p:ph type="title"/>
          </p:nvPr>
        </p:nvSpPr>
        <p:spPr>
          <a:xfrm>
            <a:off x="290150" y="460400"/>
            <a:ext cx="8080800" cy="572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sz="2500">
                <a:solidFill>
                  <a:srgbClr val="000000"/>
                </a:solidFill>
                <a:latin typeface="Roboto Light"/>
                <a:ea typeface="Roboto Light"/>
                <a:cs typeface="Roboto Light"/>
                <a:sym typeface="Roboto Light"/>
              </a:rPr>
              <a:t>Class I Medical Device Design &amp; Development Stages</a:t>
            </a:r>
            <a:endParaRPr sz="2500">
              <a:solidFill>
                <a:srgbClr val="000000"/>
              </a:solidFill>
              <a:latin typeface="Roboto Light"/>
              <a:ea typeface="Roboto Light"/>
              <a:cs typeface="Roboto Light"/>
              <a:sym typeface="Roboto Light"/>
            </a:endParaRPr>
          </a:p>
        </p:txBody>
      </p:sp>
      <p:sp>
        <p:nvSpPr>
          <p:cNvPr id="826" name="Google Shape;826;p74"/>
          <p:cNvSpPr/>
          <p:nvPr/>
        </p:nvSpPr>
        <p:spPr>
          <a:xfrm>
            <a:off x="273568" y="2417400"/>
            <a:ext cx="806400" cy="10479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Lato"/>
                <a:ea typeface="Lato"/>
                <a:cs typeface="Lato"/>
                <a:sym typeface="Lato"/>
              </a:rPr>
              <a:t>Development Proposal</a:t>
            </a:r>
            <a:endParaRPr sz="800" b="0" i="0" u="none" strike="noStrike" cap="none">
              <a:solidFill>
                <a:srgbClr val="FFFFFF"/>
              </a:solidFill>
              <a:latin typeface="Lato"/>
              <a:ea typeface="Lato"/>
              <a:cs typeface="Lato"/>
              <a:sym typeface="Lato"/>
            </a:endParaRPr>
          </a:p>
        </p:txBody>
      </p:sp>
      <p:sp>
        <p:nvSpPr>
          <p:cNvPr id="827" name="Google Shape;827;p74"/>
          <p:cNvSpPr/>
          <p:nvPr/>
        </p:nvSpPr>
        <p:spPr>
          <a:xfrm>
            <a:off x="1238088" y="2417400"/>
            <a:ext cx="806400" cy="10479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Lato"/>
                <a:ea typeface="Lato"/>
                <a:cs typeface="Lato"/>
                <a:sym typeface="Lato"/>
              </a:rPr>
              <a:t>Development Planning</a:t>
            </a:r>
            <a:endParaRPr sz="800" b="0" i="0" u="none" strike="noStrike" cap="none">
              <a:solidFill>
                <a:srgbClr val="FFFFFF"/>
              </a:solidFill>
              <a:latin typeface="Lato"/>
              <a:ea typeface="Lato"/>
              <a:cs typeface="Lato"/>
              <a:sym typeface="Lato"/>
            </a:endParaRPr>
          </a:p>
        </p:txBody>
      </p:sp>
      <p:sp>
        <p:nvSpPr>
          <p:cNvPr id="828" name="Google Shape;828;p74"/>
          <p:cNvSpPr/>
          <p:nvPr/>
        </p:nvSpPr>
        <p:spPr>
          <a:xfrm>
            <a:off x="2202608" y="2417400"/>
            <a:ext cx="806400" cy="10479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Lato"/>
                <a:ea typeface="Lato"/>
                <a:cs typeface="Lato"/>
                <a:sym typeface="Lato"/>
              </a:rPr>
              <a:t>Concept Design (Input)</a:t>
            </a:r>
            <a:endParaRPr sz="800" b="0" i="0" u="none" strike="noStrike" cap="none">
              <a:solidFill>
                <a:srgbClr val="FFFFFF"/>
              </a:solidFill>
              <a:latin typeface="Lato"/>
              <a:ea typeface="Lato"/>
              <a:cs typeface="Lato"/>
              <a:sym typeface="Lato"/>
            </a:endParaRPr>
          </a:p>
        </p:txBody>
      </p:sp>
      <p:sp>
        <p:nvSpPr>
          <p:cNvPr id="829" name="Google Shape;829;p74"/>
          <p:cNvSpPr/>
          <p:nvPr/>
        </p:nvSpPr>
        <p:spPr>
          <a:xfrm>
            <a:off x="3167128" y="2417400"/>
            <a:ext cx="806400" cy="10479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Lato"/>
                <a:ea typeface="Lato"/>
                <a:cs typeface="Lato"/>
                <a:sym typeface="Lato"/>
              </a:rPr>
              <a:t>Design Development(Design Output)</a:t>
            </a:r>
            <a:endParaRPr sz="800" b="0" i="0" u="none" strike="noStrike" cap="none">
              <a:solidFill>
                <a:srgbClr val="FFFFFF"/>
              </a:solidFill>
              <a:latin typeface="Lato"/>
              <a:ea typeface="Lato"/>
              <a:cs typeface="Lato"/>
              <a:sym typeface="Lato"/>
            </a:endParaRPr>
          </a:p>
        </p:txBody>
      </p:sp>
      <p:sp>
        <p:nvSpPr>
          <p:cNvPr id="830" name="Google Shape;830;p74"/>
          <p:cNvSpPr/>
          <p:nvPr/>
        </p:nvSpPr>
        <p:spPr>
          <a:xfrm>
            <a:off x="4131647" y="2417400"/>
            <a:ext cx="806400" cy="10479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Lato"/>
                <a:ea typeface="Lato"/>
                <a:cs typeface="Lato"/>
                <a:sym typeface="Lato"/>
              </a:rPr>
              <a:t>Design verification</a:t>
            </a:r>
            <a:endParaRPr sz="800" b="0" i="0" u="none" strike="noStrike" cap="none">
              <a:solidFill>
                <a:srgbClr val="FFFFFF"/>
              </a:solidFill>
              <a:latin typeface="Lato"/>
              <a:ea typeface="Lato"/>
              <a:cs typeface="Lato"/>
              <a:sym typeface="Lato"/>
            </a:endParaRPr>
          </a:p>
        </p:txBody>
      </p:sp>
      <p:sp>
        <p:nvSpPr>
          <p:cNvPr id="831" name="Google Shape;831;p74"/>
          <p:cNvSpPr/>
          <p:nvPr/>
        </p:nvSpPr>
        <p:spPr>
          <a:xfrm>
            <a:off x="5096167" y="2417400"/>
            <a:ext cx="806400" cy="10479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Lato"/>
                <a:ea typeface="Lato"/>
                <a:cs typeface="Lato"/>
                <a:sym typeface="Lato"/>
              </a:rPr>
              <a:t>Design Validation</a:t>
            </a:r>
            <a:endParaRPr sz="800" b="0" i="0" u="none" strike="noStrike" cap="none">
              <a:solidFill>
                <a:srgbClr val="FFFFFF"/>
              </a:solidFill>
              <a:latin typeface="Lato"/>
              <a:ea typeface="Lato"/>
              <a:cs typeface="Lato"/>
              <a:sym typeface="Lato"/>
            </a:endParaRPr>
          </a:p>
        </p:txBody>
      </p:sp>
      <p:sp>
        <p:nvSpPr>
          <p:cNvPr id="832" name="Google Shape;832;p74"/>
          <p:cNvSpPr/>
          <p:nvPr/>
        </p:nvSpPr>
        <p:spPr>
          <a:xfrm>
            <a:off x="6060687" y="2417400"/>
            <a:ext cx="806400" cy="10479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Lato"/>
                <a:ea typeface="Lato"/>
                <a:cs typeface="Lato"/>
                <a:sym typeface="Lato"/>
              </a:rPr>
              <a:t>Market Valuation</a:t>
            </a:r>
            <a:endParaRPr sz="800" b="0" i="0" u="none" strike="noStrike" cap="none">
              <a:solidFill>
                <a:srgbClr val="FFFFFF"/>
              </a:solidFill>
              <a:latin typeface="Lato"/>
              <a:ea typeface="Lato"/>
              <a:cs typeface="Lato"/>
              <a:sym typeface="Lato"/>
            </a:endParaRPr>
          </a:p>
        </p:txBody>
      </p:sp>
      <p:sp>
        <p:nvSpPr>
          <p:cNvPr id="833" name="Google Shape;833;p74"/>
          <p:cNvSpPr/>
          <p:nvPr/>
        </p:nvSpPr>
        <p:spPr>
          <a:xfrm>
            <a:off x="7025207" y="2417400"/>
            <a:ext cx="806400" cy="10479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Lato"/>
                <a:ea typeface="Lato"/>
                <a:cs typeface="Lato"/>
                <a:sym typeface="Lato"/>
              </a:rPr>
              <a:t>Registration</a:t>
            </a:r>
            <a:endParaRPr sz="800" b="0" i="0" u="none" strike="noStrike" cap="none">
              <a:solidFill>
                <a:srgbClr val="FFFFFF"/>
              </a:solidFill>
              <a:latin typeface="Lato"/>
              <a:ea typeface="Lato"/>
              <a:cs typeface="Lato"/>
              <a:sym typeface="Lato"/>
            </a:endParaRPr>
          </a:p>
        </p:txBody>
      </p:sp>
      <p:sp>
        <p:nvSpPr>
          <p:cNvPr id="834" name="Google Shape;834;p74"/>
          <p:cNvSpPr/>
          <p:nvPr/>
        </p:nvSpPr>
        <p:spPr>
          <a:xfrm>
            <a:off x="7989727" y="2417400"/>
            <a:ext cx="806400" cy="1047900"/>
          </a:xfrm>
          <a:prstGeom prst="rect">
            <a:avLst/>
          </a:prstGeom>
          <a:solidFill>
            <a:srgbClr val="1155C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Lato"/>
                <a:ea typeface="Lato"/>
                <a:cs typeface="Lato"/>
                <a:sym typeface="Lato"/>
              </a:rPr>
              <a:t>Design Transfer</a:t>
            </a:r>
            <a:endParaRPr sz="800" b="0" i="0" u="none" strike="noStrike" cap="none">
              <a:solidFill>
                <a:srgbClr val="FFFFFF"/>
              </a:solidFill>
              <a:latin typeface="Lato"/>
              <a:ea typeface="Lato"/>
              <a:cs typeface="Lato"/>
              <a:sym typeface="Lato"/>
            </a:endParaRPr>
          </a:p>
        </p:txBody>
      </p:sp>
      <p:sp>
        <p:nvSpPr>
          <p:cNvPr id="835" name="Google Shape;835;p74"/>
          <p:cNvSpPr/>
          <p:nvPr/>
        </p:nvSpPr>
        <p:spPr>
          <a:xfrm>
            <a:off x="140457" y="2228962"/>
            <a:ext cx="149700" cy="138900"/>
          </a:xfrm>
          <a:prstGeom prst="ellipse">
            <a:avLst/>
          </a:prstGeom>
          <a:solidFill>
            <a:srgbClr val="F3F3F3"/>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74"/>
          <p:cNvSpPr/>
          <p:nvPr/>
        </p:nvSpPr>
        <p:spPr>
          <a:xfrm>
            <a:off x="8751057" y="2228962"/>
            <a:ext cx="149700" cy="138900"/>
          </a:xfrm>
          <a:prstGeom prst="ellipse">
            <a:avLst/>
          </a:prstGeom>
          <a:solidFill>
            <a:srgbClr val="F3F3F3"/>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837" name="Google Shape;837;p74"/>
          <p:cNvCxnSpPr>
            <a:stCxn id="835" idx="6"/>
            <a:endCxn id="836" idx="2"/>
          </p:cNvCxnSpPr>
          <p:nvPr/>
        </p:nvCxnSpPr>
        <p:spPr>
          <a:xfrm>
            <a:off x="290157" y="2298412"/>
            <a:ext cx="8460900" cy="0"/>
          </a:xfrm>
          <a:prstGeom prst="straightConnector1">
            <a:avLst/>
          </a:prstGeom>
          <a:noFill/>
          <a:ln w="38100" cap="flat" cmpd="sng">
            <a:solidFill>
              <a:srgbClr val="1155CC"/>
            </a:solidFill>
            <a:prstDash val="solid"/>
            <a:round/>
            <a:headEnd type="none" w="sm" len="sm"/>
            <a:tailEnd type="triangle" w="med" len="med"/>
          </a:ln>
        </p:spPr>
      </p:cxnSp>
      <p:sp>
        <p:nvSpPr>
          <p:cNvPr id="838" name="Google Shape;838;p74"/>
          <p:cNvSpPr/>
          <p:nvPr/>
        </p:nvSpPr>
        <p:spPr>
          <a:xfrm>
            <a:off x="7836657" y="2228962"/>
            <a:ext cx="149700" cy="138900"/>
          </a:xfrm>
          <a:prstGeom prst="ellipse">
            <a:avLst/>
          </a:prstGeom>
          <a:solidFill>
            <a:srgbClr val="F3F3F3"/>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74"/>
          <p:cNvSpPr/>
          <p:nvPr/>
        </p:nvSpPr>
        <p:spPr>
          <a:xfrm>
            <a:off x="6846057" y="2228962"/>
            <a:ext cx="149700" cy="138900"/>
          </a:xfrm>
          <a:prstGeom prst="ellipse">
            <a:avLst/>
          </a:prstGeom>
          <a:solidFill>
            <a:srgbClr val="F3F3F3"/>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74"/>
          <p:cNvSpPr/>
          <p:nvPr/>
        </p:nvSpPr>
        <p:spPr>
          <a:xfrm>
            <a:off x="5931657" y="2228962"/>
            <a:ext cx="149700" cy="138900"/>
          </a:xfrm>
          <a:prstGeom prst="ellipse">
            <a:avLst/>
          </a:prstGeom>
          <a:solidFill>
            <a:srgbClr val="F3F3F3"/>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 name="Google Shape;841;p74"/>
          <p:cNvSpPr/>
          <p:nvPr/>
        </p:nvSpPr>
        <p:spPr>
          <a:xfrm>
            <a:off x="4941057" y="2228962"/>
            <a:ext cx="149700" cy="138900"/>
          </a:xfrm>
          <a:prstGeom prst="ellipse">
            <a:avLst/>
          </a:prstGeom>
          <a:solidFill>
            <a:srgbClr val="F3F3F3"/>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 name="Google Shape;842;p74"/>
          <p:cNvSpPr/>
          <p:nvPr/>
        </p:nvSpPr>
        <p:spPr>
          <a:xfrm>
            <a:off x="3971843" y="2228962"/>
            <a:ext cx="149700" cy="138900"/>
          </a:xfrm>
          <a:prstGeom prst="ellipse">
            <a:avLst/>
          </a:prstGeom>
          <a:solidFill>
            <a:srgbClr val="F3F3F3"/>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74"/>
          <p:cNvSpPr/>
          <p:nvPr/>
        </p:nvSpPr>
        <p:spPr>
          <a:xfrm>
            <a:off x="3036057" y="2228962"/>
            <a:ext cx="149700" cy="138900"/>
          </a:xfrm>
          <a:prstGeom prst="ellipse">
            <a:avLst/>
          </a:prstGeom>
          <a:solidFill>
            <a:srgbClr val="F3F3F3"/>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74"/>
          <p:cNvSpPr/>
          <p:nvPr/>
        </p:nvSpPr>
        <p:spPr>
          <a:xfrm>
            <a:off x="2045457" y="2228962"/>
            <a:ext cx="149700" cy="138900"/>
          </a:xfrm>
          <a:prstGeom prst="ellipse">
            <a:avLst/>
          </a:prstGeom>
          <a:solidFill>
            <a:srgbClr val="F3F3F3"/>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74"/>
          <p:cNvSpPr txBox="1"/>
          <p:nvPr/>
        </p:nvSpPr>
        <p:spPr>
          <a:xfrm>
            <a:off x="727250" y="2057850"/>
            <a:ext cx="727200" cy="13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Roboto"/>
                <a:ea typeface="Roboto"/>
                <a:cs typeface="Roboto"/>
                <a:sym typeface="Roboto"/>
              </a:rPr>
              <a:t>1 mo</a:t>
            </a:r>
            <a:endParaRPr sz="1300" b="0" i="0" u="none" strike="noStrike" cap="none">
              <a:solidFill>
                <a:srgbClr val="000000"/>
              </a:solidFill>
              <a:latin typeface="Roboto"/>
              <a:ea typeface="Roboto"/>
              <a:cs typeface="Roboto"/>
              <a:sym typeface="Roboto"/>
            </a:endParaRPr>
          </a:p>
        </p:txBody>
      </p:sp>
      <p:sp>
        <p:nvSpPr>
          <p:cNvPr id="846" name="Google Shape;846;p74"/>
          <p:cNvSpPr txBox="1"/>
          <p:nvPr/>
        </p:nvSpPr>
        <p:spPr>
          <a:xfrm>
            <a:off x="2248250" y="2057850"/>
            <a:ext cx="882600" cy="138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Roboto"/>
                <a:ea typeface="Roboto"/>
                <a:cs typeface="Roboto"/>
                <a:sym typeface="Roboto"/>
              </a:rPr>
              <a:t>3-6  mo</a:t>
            </a:r>
            <a:endParaRPr sz="1300" b="0" i="0" u="none" strike="noStrike" cap="none">
              <a:solidFill>
                <a:srgbClr val="000000"/>
              </a:solidFill>
              <a:latin typeface="Roboto"/>
              <a:ea typeface="Roboto"/>
              <a:cs typeface="Roboto"/>
              <a:sym typeface="Roboto"/>
            </a:endParaRPr>
          </a:p>
        </p:txBody>
      </p:sp>
      <p:sp>
        <p:nvSpPr>
          <p:cNvPr id="847" name="Google Shape;847;p74"/>
          <p:cNvSpPr txBox="1"/>
          <p:nvPr/>
        </p:nvSpPr>
        <p:spPr>
          <a:xfrm>
            <a:off x="3211634" y="2057850"/>
            <a:ext cx="882600" cy="138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Roboto"/>
                <a:ea typeface="Roboto"/>
                <a:cs typeface="Roboto"/>
                <a:sym typeface="Roboto"/>
              </a:rPr>
              <a:t>3-12  mo</a:t>
            </a:r>
            <a:endParaRPr sz="1300" b="0" i="0" u="none" strike="noStrike" cap="none">
              <a:solidFill>
                <a:srgbClr val="000000"/>
              </a:solidFill>
              <a:latin typeface="Roboto"/>
              <a:ea typeface="Roboto"/>
              <a:cs typeface="Roboto"/>
              <a:sym typeface="Roboto"/>
            </a:endParaRPr>
          </a:p>
        </p:txBody>
      </p:sp>
      <p:sp>
        <p:nvSpPr>
          <p:cNvPr id="848" name="Google Shape;848;p74"/>
          <p:cNvSpPr txBox="1"/>
          <p:nvPr/>
        </p:nvSpPr>
        <p:spPr>
          <a:xfrm>
            <a:off x="4197370" y="2057850"/>
            <a:ext cx="882600" cy="138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Roboto"/>
                <a:ea typeface="Roboto"/>
                <a:cs typeface="Roboto"/>
                <a:sym typeface="Roboto"/>
              </a:rPr>
              <a:t>3-6  mo</a:t>
            </a:r>
            <a:endParaRPr sz="1300" b="0" i="0" u="none" strike="noStrike" cap="none">
              <a:solidFill>
                <a:srgbClr val="000000"/>
              </a:solidFill>
              <a:latin typeface="Roboto"/>
              <a:ea typeface="Roboto"/>
              <a:cs typeface="Roboto"/>
              <a:sym typeface="Roboto"/>
            </a:endParaRPr>
          </a:p>
        </p:txBody>
      </p:sp>
      <p:sp>
        <p:nvSpPr>
          <p:cNvPr id="849" name="Google Shape;849;p74"/>
          <p:cNvSpPr txBox="1"/>
          <p:nvPr/>
        </p:nvSpPr>
        <p:spPr>
          <a:xfrm>
            <a:off x="5160754" y="2057850"/>
            <a:ext cx="882600" cy="138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Roboto"/>
                <a:ea typeface="Roboto"/>
                <a:cs typeface="Roboto"/>
                <a:sym typeface="Roboto"/>
              </a:rPr>
              <a:t>3-12  mo</a:t>
            </a:r>
            <a:endParaRPr sz="1300" b="0" i="0" u="none" strike="noStrike" cap="none">
              <a:solidFill>
                <a:srgbClr val="000000"/>
              </a:solidFill>
              <a:latin typeface="Roboto"/>
              <a:ea typeface="Roboto"/>
              <a:cs typeface="Roboto"/>
              <a:sym typeface="Roboto"/>
            </a:endParaRPr>
          </a:p>
        </p:txBody>
      </p:sp>
      <p:sp>
        <p:nvSpPr>
          <p:cNvPr id="850" name="Google Shape;850;p74"/>
          <p:cNvSpPr txBox="1"/>
          <p:nvPr/>
        </p:nvSpPr>
        <p:spPr>
          <a:xfrm>
            <a:off x="6075154" y="2057850"/>
            <a:ext cx="882600" cy="138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Roboto"/>
                <a:ea typeface="Roboto"/>
                <a:cs typeface="Roboto"/>
                <a:sym typeface="Roboto"/>
              </a:rPr>
              <a:t>6-12  mo</a:t>
            </a:r>
            <a:endParaRPr sz="1300" b="0" i="0" u="none" strike="noStrike" cap="none">
              <a:solidFill>
                <a:srgbClr val="000000"/>
              </a:solidFill>
              <a:latin typeface="Roboto"/>
              <a:ea typeface="Roboto"/>
              <a:cs typeface="Roboto"/>
              <a:sym typeface="Roboto"/>
            </a:endParaRPr>
          </a:p>
        </p:txBody>
      </p:sp>
      <p:sp>
        <p:nvSpPr>
          <p:cNvPr id="851" name="Google Shape;851;p74"/>
          <p:cNvSpPr txBox="1"/>
          <p:nvPr/>
        </p:nvSpPr>
        <p:spPr>
          <a:xfrm>
            <a:off x="7106663" y="2057850"/>
            <a:ext cx="727200" cy="13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Roboto"/>
                <a:ea typeface="Roboto"/>
                <a:cs typeface="Roboto"/>
                <a:sym typeface="Roboto"/>
              </a:rPr>
              <a:t>1 mo</a:t>
            </a:r>
            <a:endParaRPr sz="1300" b="0" i="0" u="none" strike="noStrike" cap="none">
              <a:solidFill>
                <a:srgbClr val="000000"/>
              </a:solidFill>
              <a:latin typeface="Roboto"/>
              <a:ea typeface="Roboto"/>
              <a:cs typeface="Roboto"/>
              <a:sym typeface="Roboto"/>
            </a:endParaRPr>
          </a:p>
        </p:txBody>
      </p:sp>
      <p:sp>
        <p:nvSpPr>
          <p:cNvPr id="852" name="Google Shape;852;p74"/>
          <p:cNvSpPr txBox="1"/>
          <p:nvPr/>
        </p:nvSpPr>
        <p:spPr>
          <a:xfrm>
            <a:off x="8097263" y="2057850"/>
            <a:ext cx="727200" cy="13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Roboto"/>
                <a:ea typeface="Roboto"/>
                <a:cs typeface="Roboto"/>
                <a:sym typeface="Roboto"/>
              </a:rPr>
              <a:t>1 mo</a:t>
            </a:r>
            <a:endParaRPr sz="1300" b="0" i="0" u="none" strike="noStrike" cap="none">
              <a:solidFill>
                <a:srgbClr val="000000"/>
              </a:solidFill>
              <a:latin typeface="Roboto"/>
              <a:ea typeface="Roboto"/>
              <a:cs typeface="Roboto"/>
              <a:sym typeface="Roboto"/>
            </a:endParaRPr>
          </a:p>
        </p:txBody>
      </p:sp>
      <p:sp>
        <p:nvSpPr>
          <p:cNvPr id="853" name="Google Shape;853;p74"/>
          <p:cNvSpPr txBox="1"/>
          <p:nvPr/>
        </p:nvSpPr>
        <p:spPr>
          <a:xfrm>
            <a:off x="271775" y="3457350"/>
            <a:ext cx="962400" cy="455100"/>
          </a:xfrm>
          <a:prstGeom prst="rect">
            <a:avLst/>
          </a:prstGeom>
          <a:noFill/>
          <a:ln>
            <a:noFill/>
          </a:ln>
        </p:spPr>
        <p:txBody>
          <a:bodyPr spcFirstLastPara="1" wrap="square" lIns="91425" tIns="91425" rIns="91425" bIns="91425" anchor="t" anchorCtr="0">
            <a:noAutofit/>
          </a:bodyPr>
          <a:lstStyle/>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Proposal</a:t>
            </a:r>
            <a:endParaRPr sz="800" b="0" i="0" u="none" strike="noStrike" cap="none">
              <a:solidFill>
                <a:srgbClr val="000000"/>
              </a:solidFill>
              <a:latin typeface="Lato Light"/>
              <a:ea typeface="Lato Light"/>
              <a:cs typeface="Lato Light"/>
              <a:sym typeface="Lato Light"/>
            </a:endParaRPr>
          </a:p>
        </p:txBody>
      </p:sp>
      <p:sp>
        <p:nvSpPr>
          <p:cNvPr id="854" name="Google Shape;854;p74"/>
          <p:cNvSpPr txBox="1"/>
          <p:nvPr/>
        </p:nvSpPr>
        <p:spPr>
          <a:xfrm>
            <a:off x="1239642" y="3457350"/>
            <a:ext cx="962400" cy="455100"/>
          </a:xfrm>
          <a:prstGeom prst="rect">
            <a:avLst/>
          </a:prstGeom>
          <a:noFill/>
          <a:ln>
            <a:noFill/>
          </a:ln>
        </p:spPr>
        <p:txBody>
          <a:bodyPr spcFirstLastPara="1" wrap="square" lIns="91425" tIns="91425" rIns="91425" bIns="91425" anchor="t" anchorCtr="0">
            <a:noAutofit/>
          </a:bodyPr>
          <a:lstStyle/>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TImeline</a:t>
            </a:r>
            <a:endParaRPr sz="800" b="0" i="0" u="none" strike="noStrike" cap="none">
              <a:solidFill>
                <a:srgbClr val="000000"/>
              </a:solidFill>
              <a:latin typeface="Lato Light"/>
              <a:ea typeface="Lato Light"/>
              <a:cs typeface="Lato Light"/>
              <a:sym typeface="Lato Light"/>
            </a:endParaRPr>
          </a:p>
        </p:txBody>
      </p:sp>
      <p:sp>
        <p:nvSpPr>
          <p:cNvPr id="855" name="Google Shape;855;p74"/>
          <p:cNvSpPr txBox="1"/>
          <p:nvPr/>
        </p:nvSpPr>
        <p:spPr>
          <a:xfrm>
            <a:off x="2164735" y="3457350"/>
            <a:ext cx="962400" cy="455100"/>
          </a:xfrm>
          <a:prstGeom prst="rect">
            <a:avLst/>
          </a:prstGeom>
          <a:noFill/>
          <a:ln>
            <a:noFill/>
          </a:ln>
        </p:spPr>
        <p:txBody>
          <a:bodyPr spcFirstLastPara="1" wrap="square" lIns="91425" tIns="91425" rIns="91425" bIns="91425" anchor="t" anchorCtr="0">
            <a:noAutofit/>
          </a:bodyPr>
          <a:lstStyle/>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Design Plan</a:t>
            </a:r>
            <a:endParaRPr sz="800" b="0" i="0" u="none" strike="noStrike" cap="none">
              <a:solidFill>
                <a:srgbClr val="000000"/>
              </a:solidFill>
              <a:latin typeface="Lato Light"/>
              <a:ea typeface="Lato Light"/>
              <a:cs typeface="Lato Light"/>
              <a:sym typeface="Lato Light"/>
            </a:endParaRPr>
          </a:p>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Risk Management Plan</a:t>
            </a:r>
            <a:endParaRPr sz="800" b="0" i="0" u="none" strike="noStrike" cap="none">
              <a:solidFill>
                <a:srgbClr val="000000"/>
              </a:solidFill>
              <a:latin typeface="Lato Light"/>
              <a:ea typeface="Lato Light"/>
              <a:cs typeface="Lato Light"/>
              <a:sym typeface="Lato Light"/>
            </a:endParaRPr>
          </a:p>
        </p:txBody>
      </p:sp>
      <p:sp>
        <p:nvSpPr>
          <p:cNvPr id="856" name="Google Shape;856;p74"/>
          <p:cNvSpPr txBox="1"/>
          <p:nvPr/>
        </p:nvSpPr>
        <p:spPr>
          <a:xfrm>
            <a:off x="3132602" y="3457350"/>
            <a:ext cx="962400" cy="455100"/>
          </a:xfrm>
          <a:prstGeom prst="rect">
            <a:avLst/>
          </a:prstGeom>
          <a:noFill/>
          <a:ln>
            <a:noFill/>
          </a:ln>
        </p:spPr>
        <p:txBody>
          <a:bodyPr spcFirstLastPara="1" wrap="square" lIns="91425" tIns="91425" rIns="91425" bIns="91425" anchor="t" anchorCtr="0">
            <a:noAutofit/>
          </a:bodyPr>
          <a:lstStyle/>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Specification</a:t>
            </a:r>
            <a:endParaRPr sz="800" b="0" i="0" u="none" strike="noStrike" cap="none">
              <a:solidFill>
                <a:srgbClr val="000000"/>
              </a:solidFill>
              <a:latin typeface="Lato Light"/>
              <a:ea typeface="Lato Light"/>
              <a:cs typeface="Lato Light"/>
              <a:sym typeface="Lato Light"/>
            </a:endParaRPr>
          </a:p>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Early stage Prototype</a:t>
            </a:r>
            <a:endParaRPr sz="800" b="0" i="0" u="none" strike="noStrike" cap="none">
              <a:solidFill>
                <a:srgbClr val="000000"/>
              </a:solidFill>
              <a:latin typeface="Lato Light"/>
              <a:ea typeface="Lato Light"/>
              <a:cs typeface="Lato Light"/>
              <a:sym typeface="Lato Light"/>
            </a:endParaRPr>
          </a:p>
        </p:txBody>
      </p:sp>
      <p:sp>
        <p:nvSpPr>
          <p:cNvPr id="857" name="Google Shape;857;p74"/>
          <p:cNvSpPr txBox="1"/>
          <p:nvPr/>
        </p:nvSpPr>
        <p:spPr>
          <a:xfrm>
            <a:off x="4100469" y="3457350"/>
            <a:ext cx="962400" cy="455100"/>
          </a:xfrm>
          <a:prstGeom prst="rect">
            <a:avLst/>
          </a:prstGeom>
          <a:noFill/>
          <a:ln>
            <a:noFill/>
          </a:ln>
        </p:spPr>
        <p:txBody>
          <a:bodyPr spcFirstLastPara="1" wrap="square" lIns="91425" tIns="91425" rIns="91425" bIns="91425" anchor="t" anchorCtr="0">
            <a:noAutofit/>
          </a:bodyPr>
          <a:lstStyle/>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Product Prototype (Production trial)</a:t>
            </a:r>
            <a:endParaRPr sz="800" b="0" i="0" u="none" strike="noStrike" cap="none">
              <a:solidFill>
                <a:srgbClr val="000000"/>
              </a:solidFill>
              <a:latin typeface="Lato Light"/>
              <a:ea typeface="Lato Light"/>
              <a:cs typeface="Lato Light"/>
              <a:sym typeface="Lato Light"/>
            </a:endParaRPr>
          </a:p>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Material Preparation</a:t>
            </a:r>
            <a:endParaRPr sz="800" b="0" i="0" u="none" strike="noStrike" cap="none">
              <a:solidFill>
                <a:srgbClr val="000000"/>
              </a:solidFill>
              <a:latin typeface="Lato Light"/>
              <a:ea typeface="Lato Light"/>
              <a:cs typeface="Lato Light"/>
              <a:sym typeface="Lato Light"/>
            </a:endParaRPr>
          </a:p>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Validation Process</a:t>
            </a:r>
            <a:endParaRPr sz="800" b="0" i="0" u="none" strike="noStrike" cap="none">
              <a:solidFill>
                <a:srgbClr val="000000"/>
              </a:solidFill>
              <a:latin typeface="Lato Light"/>
              <a:ea typeface="Lato Light"/>
              <a:cs typeface="Lato Light"/>
              <a:sym typeface="Lato Light"/>
            </a:endParaRPr>
          </a:p>
        </p:txBody>
      </p:sp>
      <p:sp>
        <p:nvSpPr>
          <p:cNvPr id="858" name="Google Shape;858;p74"/>
          <p:cNvSpPr txBox="1"/>
          <p:nvPr/>
        </p:nvSpPr>
        <p:spPr>
          <a:xfrm>
            <a:off x="5092415" y="3457350"/>
            <a:ext cx="962400" cy="455100"/>
          </a:xfrm>
          <a:prstGeom prst="rect">
            <a:avLst/>
          </a:prstGeom>
          <a:noFill/>
          <a:ln>
            <a:noFill/>
          </a:ln>
        </p:spPr>
        <p:txBody>
          <a:bodyPr spcFirstLastPara="1" wrap="square" lIns="91425" tIns="91425" rIns="91425" bIns="91425" anchor="t" anchorCtr="0">
            <a:noAutofit/>
          </a:bodyPr>
          <a:lstStyle/>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Pre-clinical evaluation</a:t>
            </a:r>
            <a:endParaRPr sz="800" b="0" i="0" u="none" strike="noStrike" cap="none">
              <a:solidFill>
                <a:srgbClr val="000000"/>
              </a:solidFill>
              <a:latin typeface="Lato Light"/>
              <a:ea typeface="Lato Light"/>
              <a:cs typeface="Lato Light"/>
              <a:sym typeface="Lato Light"/>
            </a:endParaRPr>
          </a:p>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Clinical Evaluation</a:t>
            </a:r>
            <a:endParaRPr sz="800" b="0" i="0" u="none" strike="noStrike" cap="none">
              <a:solidFill>
                <a:srgbClr val="000000"/>
              </a:solidFill>
              <a:latin typeface="Lato Light"/>
              <a:ea typeface="Lato Light"/>
              <a:cs typeface="Lato Light"/>
              <a:sym typeface="Lato Light"/>
            </a:endParaRPr>
          </a:p>
        </p:txBody>
      </p:sp>
      <p:sp>
        <p:nvSpPr>
          <p:cNvPr id="859" name="Google Shape;859;p74"/>
          <p:cNvSpPr txBox="1"/>
          <p:nvPr/>
        </p:nvSpPr>
        <p:spPr>
          <a:xfrm>
            <a:off x="6050935" y="3457350"/>
            <a:ext cx="962400" cy="455100"/>
          </a:xfrm>
          <a:prstGeom prst="rect">
            <a:avLst/>
          </a:prstGeom>
          <a:noFill/>
          <a:ln>
            <a:noFill/>
          </a:ln>
        </p:spPr>
        <p:txBody>
          <a:bodyPr spcFirstLastPara="1" wrap="square" lIns="91425" tIns="91425" rIns="91425" bIns="91425" anchor="t" anchorCtr="0">
            <a:noAutofit/>
          </a:bodyPr>
          <a:lstStyle/>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Clinical trial</a:t>
            </a:r>
            <a:endParaRPr sz="800" b="0" i="0" u="none" strike="noStrike" cap="none">
              <a:solidFill>
                <a:srgbClr val="000000"/>
              </a:solidFill>
              <a:latin typeface="Lato Light"/>
              <a:ea typeface="Lato Light"/>
              <a:cs typeface="Lato Light"/>
              <a:sym typeface="Lato Light"/>
            </a:endParaRPr>
          </a:p>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Risk Management Report</a:t>
            </a:r>
            <a:endParaRPr sz="800" b="0" i="0" u="none" strike="noStrike" cap="none">
              <a:solidFill>
                <a:srgbClr val="000000"/>
              </a:solidFill>
              <a:latin typeface="Lato Light"/>
              <a:ea typeface="Lato Light"/>
              <a:cs typeface="Lato Light"/>
              <a:sym typeface="Lato Light"/>
            </a:endParaRPr>
          </a:p>
        </p:txBody>
      </p:sp>
      <p:sp>
        <p:nvSpPr>
          <p:cNvPr id="860" name="Google Shape;860;p74"/>
          <p:cNvSpPr txBox="1"/>
          <p:nvPr/>
        </p:nvSpPr>
        <p:spPr>
          <a:xfrm>
            <a:off x="6998750" y="3457350"/>
            <a:ext cx="962400" cy="924300"/>
          </a:xfrm>
          <a:prstGeom prst="rect">
            <a:avLst/>
          </a:prstGeom>
          <a:noFill/>
          <a:ln>
            <a:noFill/>
          </a:ln>
        </p:spPr>
        <p:txBody>
          <a:bodyPr spcFirstLastPara="1" wrap="square" lIns="91425" tIns="91425" rIns="91425" bIns="91425" anchor="t" anchorCtr="0">
            <a:noAutofit/>
          </a:bodyPr>
          <a:lstStyle/>
          <a:p>
            <a:pPr marL="57150" marR="0" lvl="0" indent="-57150" algn="l" rtl="0">
              <a:lnSpc>
                <a:spcPct val="100000"/>
              </a:lnSpc>
              <a:spcBef>
                <a:spcPts val="0"/>
              </a:spcBef>
              <a:spcAft>
                <a:spcPts val="0"/>
              </a:spcAft>
              <a:buClr>
                <a:srgbClr val="000000"/>
              </a:buClr>
              <a:buSzPts val="800"/>
              <a:buFont typeface="Lato"/>
              <a:buChar char="●"/>
            </a:pPr>
            <a:r>
              <a:rPr lang="en" sz="800" b="1">
                <a:latin typeface="Lato"/>
                <a:ea typeface="Lato"/>
                <a:cs typeface="Lato"/>
                <a:sym typeface="Lato"/>
              </a:rPr>
              <a:t>Submit a 510(k) application</a:t>
            </a:r>
            <a:endParaRPr sz="800" b="1">
              <a:latin typeface="Lato"/>
              <a:ea typeface="Lato"/>
              <a:cs typeface="Lato"/>
              <a:sym typeface="Lato"/>
            </a:endParaRPr>
          </a:p>
          <a:p>
            <a:pPr marL="57150" marR="0" lvl="0" indent="-57150" algn="l" rtl="0">
              <a:lnSpc>
                <a:spcPct val="100000"/>
              </a:lnSpc>
              <a:spcBef>
                <a:spcPts val="0"/>
              </a:spcBef>
              <a:spcAft>
                <a:spcPts val="0"/>
              </a:spcAft>
              <a:buSzPts val="800"/>
              <a:buFont typeface="Lato"/>
              <a:buChar char="●"/>
            </a:pPr>
            <a:r>
              <a:rPr lang="en" sz="800" b="1">
                <a:latin typeface="Lato"/>
                <a:ea typeface="Lato"/>
                <a:cs typeface="Lato"/>
                <a:sym typeface="Lato"/>
              </a:rPr>
              <a:t>Expect to take 1 week - 8 months to get approval</a:t>
            </a:r>
            <a:endParaRPr sz="800" b="1">
              <a:latin typeface="Lato"/>
              <a:ea typeface="Lato"/>
              <a:cs typeface="Lato"/>
              <a:sym typeface="Lato"/>
            </a:endParaRPr>
          </a:p>
        </p:txBody>
      </p:sp>
      <p:sp>
        <p:nvSpPr>
          <p:cNvPr id="861" name="Google Shape;861;p74"/>
          <p:cNvSpPr txBox="1"/>
          <p:nvPr/>
        </p:nvSpPr>
        <p:spPr>
          <a:xfrm>
            <a:off x="8065562" y="3457350"/>
            <a:ext cx="962400" cy="455100"/>
          </a:xfrm>
          <a:prstGeom prst="rect">
            <a:avLst/>
          </a:prstGeom>
          <a:noFill/>
          <a:ln>
            <a:noFill/>
          </a:ln>
        </p:spPr>
        <p:txBody>
          <a:bodyPr spcFirstLastPara="1" wrap="square" lIns="91425" tIns="91425" rIns="91425" bIns="91425" anchor="t" anchorCtr="0">
            <a:noAutofit/>
          </a:bodyPr>
          <a:lstStyle/>
          <a:p>
            <a:pPr marL="57150" marR="0" lvl="0" indent="-57150" algn="l" rtl="0">
              <a:lnSpc>
                <a:spcPct val="100000"/>
              </a:lnSpc>
              <a:spcBef>
                <a:spcPts val="0"/>
              </a:spcBef>
              <a:spcAft>
                <a:spcPts val="0"/>
              </a:spcAft>
              <a:buClr>
                <a:srgbClr val="000000"/>
              </a:buClr>
              <a:buSzPts val="800"/>
              <a:buFont typeface="Lato Light"/>
              <a:buChar char="●"/>
            </a:pPr>
            <a:r>
              <a:rPr lang="en" sz="800" b="0" i="0" u="none" strike="noStrike" cap="none">
                <a:solidFill>
                  <a:srgbClr val="000000"/>
                </a:solidFill>
                <a:latin typeface="Lato Light"/>
                <a:ea typeface="Lato Light"/>
                <a:cs typeface="Lato Light"/>
                <a:sym typeface="Lato Light"/>
              </a:rPr>
              <a:t>Mass Production</a:t>
            </a:r>
            <a:endParaRPr sz="800" b="0" i="0" u="none" strike="noStrike" cap="none">
              <a:solidFill>
                <a:srgbClr val="000000"/>
              </a:solidFill>
              <a:latin typeface="Lato Light"/>
              <a:ea typeface="Lato Light"/>
              <a:cs typeface="Lato Light"/>
              <a:sym typeface="Lato Light"/>
            </a:endParaRPr>
          </a:p>
        </p:txBody>
      </p:sp>
      <p:sp>
        <p:nvSpPr>
          <p:cNvPr id="862" name="Google Shape;862;p74"/>
          <p:cNvSpPr txBox="1"/>
          <p:nvPr/>
        </p:nvSpPr>
        <p:spPr>
          <a:xfrm>
            <a:off x="37825" y="1571100"/>
            <a:ext cx="4083300" cy="189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1155CC"/>
                </a:solidFill>
                <a:latin typeface="Roboto"/>
                <a:ea typeface="Roboto"/>
                <a:cs typeface="Roboto"/>
                <a:sym typeface="Roboto"/>
              </a:rPr>
              <a:t>Stage 1 - product design</a:t>
            </a:r>
            <a:r>
              <a:rPr lang="en" sz="1000" b="1">
                <a:solidFill>
                  <a:srgbClr val="1155CC"/>
                </a:solidFill>
                <a:latin typeface="Roboto"/>
                <a:ea typeface="Roboto"/>
                <a:cs typeface="Roboto"/>
                <a:sym typeface="Roboto"/>
              </a:rPr>
              <a:t> and prototyping</a:t>
            </a:r>
            <a:endParaRPr sz="1000" b="1" i="0" u="none" strike="noStrike" cap="none">
              <a:solidFill>
                <a:srgbClr val="1155CC"/>
              </a:solidFill>
              <a:latin typeface="Roboto"/>
              <a:ea typeface="Roboto"/>
              <a:cs typeface="Roboto"/>
              <a:sym typeface="Roboto"/>
            </a:endParaRPr>
          </a:p>
        </p:txBody>
      </p:sp>
      <p:sp>
        <p:nvSpPr>
          <p:cNvPr id="863" name="Google Shape;863;p74"/>
          <p:cNvSpPr txBox="1"/>
          <p:nvPr/>
        </p:nvSpPr>
        <p:spPr>
          <a:xfrm>
            <a:off x="4152625" y="1571100"/>
            <a:ext cx="2292600" cy="189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1155CC"/>
                </a:solidFill>
                <a:latin typeface="Roboto"/>
                <a:ea typeface="Roboto"/>
                <a:cs typeface="Roboto"/>
                <a:sym typeface="Roboto"/>
              </a:rPr>
              <a:t>Stage 2 - verification and validation</a:t>
            </a:r>
            <a:endParaRPr sz="1000" b="1" i="0" u="none" strike="noStrike" cap="none">
              <a:solidFill>
                <a:srgbClr val="1155CC"/>
              </a:solidFill>
              <a:latin typeface="Roboto"/>
              <a:ea typeface="Roboto"/>
              <a:cs typeface="Roboto"/>
              <a:sym typeface="Roboto"/>
            </a:endParaRPr>
          </a:p>
        </p:txBody>
      </p:sp>
      <p:sp>
        <p:nvSpPr>
          <p:cNvPr id="864" name="Google Shape;864;p74"/>
          <p:cNvSpPr txBox="1"/>
          <p:nvPr/>
        </p:nvSpPr>
        <p:spPr>
          <a:xfrm>
            <a:off x="6972025" y="1571100"/>
            <a:ext cx="1928700" cy="318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1155CC"/>
                </a:solidFill>
                <a:latin typeface="Roboto"/>
                <a:ea typeface="Roboto"/>
                <a:cs typeface="Roboto"/>
                <a:sym typeface="Roboto"/>
              </a:rPr>
              <a:t>Stage 3 - medical device manufacturing</a:t>
            </a:r>
            <a:endParaRPr sz="1000" b="1" i="0" u="none" strike="noStrike" cap="none">
              <a:solidFill>
                <a:srgbClr val="1155CC"/>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68"/>
        <p:cNvGrpSpPr/>
        <p:nvPr/>
      </p:nvGrpSpPr>
      <p:grpSpPr>
        <a:xfrm>
          <a:off x="0" y="0"/>
          <a:ext cx="0" cy="0"/>
          <a:chOff x="0" y="0"/>
          <a:chExt cx="0" cy="0"/>
        </a:xfrm>
      </p:grpSpPr>
      <p:sp>
        <p:nvSpPr>
          <p:cNvPr id="869" name="Google Shape;869;p75"/>
          <p:cNvSpPr/>
          <p:nvPr/>
        </p:nvSpPr>
        <p:spPr>
          <a:xfrm>
            <a:off x="232825" y="309025"/>
            <a:ext cx="477000" cy="355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0" name="Google Shape;870;p75"/>
          <p:cNvPicPr preferRelativeResize="0"/>
          <p:nvPr/>
        </p:nvPicPr>
        <p:blipFill rotWithShape="1">
          <a:blip r:embed="rId4">
            <a:alphaModFix/>
          </a:blip>
          <a:srcRect l="13075" t="34075" r="55852" b="34693"/>
          <a:stretch/>
        </p:blipFill>
        <p:spPr>
          <a:xfrm>
            <a:off x="263488" y="246700"/>
            <a:ext cx="415676" cy="417825"/>
          </a:xfrm>
          <a:prstGeom prst="rect">
            <a:avLst/>
          </a:prstGeom>
          <a:noFill/>
          <a:ln>
            <a:noFill/>
          </a:ln>
        </p:spPr>
      </p:pic>
      <p:pic>
        <p:nvPicPr>
          <p:cNvPr id="871" name="Google Shape;871;p75"/>
          <p:cNvPicPr preferRelativeResize="0"/>
          <p:nvPr/>
        </p:nvPicPr>
        <p:blipFill>
          <a:blip r:embed="rId5">
            <a:alphaModFix/>
          </a:blip>
          <a:stretch>
            <a:fillRect/>
          </a:stretch>
        </p:blipFill>
        <p:spPr>
          <a:xfrm>
            <a:off x="0" y="0"/>
            <a:ext cx="3505202" cy="5143500"/>
          </a:xfrm>
          <a:prstGeom prst="rect">
            <a:avLst/>
          </a:prstGeom>
          <a:noFill/>
          <a:ln>
            <a:noFill/>
          </a:ln>
        </p:spPr>
      </p:pic>
      <p:sp>
        <p:nvSpPr>
          <p:cNvPr id="872" name="Google Shape;872;p75"/>
          <p:cNvSpPr/>
          <p:nvPr/>
        </p:nvSpPr>
        <p:spPr>
          <a:xfrm>
            <a:off x="7379150" y="262750"/>
            <a:ext cx="1642200" cy="5694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873" name="Google Shape;873;p75"/>
          <p:cNvGrpSpPr/>
          <p:nvPr/>
        </p:nvGrpSpPr>
        <p:grpSpPr>
          <a:xfrm>
            <a:off x="7778888" y="4292649"/>
            <a:ext cx="1138500" cy="754198"/>
            <a:chOff x="7693925" y="221299"/>
            <a:chExt cx="1138500" cy="754198"/>
          </a:xfrm>
        </p:grpSpPr>
        <p:sp>
          <p:nvSpPr>
            <p:cNvPr id="874" name="Google Shape;874;p75"/>
            <p:cNvSpPr/>
            <p:nvPr/>
          </p:nvSpPr>
          <p:spPr>
            <a:xfrm>
              <a:off x="7693925" y="358250"/>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5" name="Google Shape;875;p75"/>
            <p:cNvPicPr preferRelativeResize="0"/>
            <p:nvPr/>
          </p:nvPicPr>
          <p:blipFill rotWithShape="1">
            <a:blip r:embed="rId4">
              <a:alphaModFix/>
            </a:blip>
            <a:srcRect l="45411" t="39528" r="29187" b="43170"/>
            <a:stretch/>
          </p:blipFill>
          <p:spPr>
            <a:xfrm>
              <a:off x="7713725" y="221299"/>
              <a:ext cx="1107276" cy="754198"/>
            </a:xfrm>
            <a:prstGeom prst="rect">
              <a:avLst/>
            </a:prstGeom>
            <a:noFill/>
            <a:ln>
              <a:noFill/>
            </a:ln>
          </p:spPr>
        </p:pic>
      </p:grpSp>
      <p:pic>
        <p:nvPicPr>
          <p:cNvPr id="876" name="Google Shape;876;p75"/>
          <p:cNvPicPr preferRelativeResize="0"/>
          <p:nvPr/>
        </p:nvPicPr>
        <p:blipFill rotWithShape="1">
          <a:blip r:embed="rId4">
            <a:alphaModFix/>
          </a:blip>
          <a:srcRect l="13075" t="34075" r="55852" b="34693"/>
          <a:stretch/>
        </p:blipFill>
        <p:spPr>
          <a:xfrm>
            <a:off x="7515600" y="4429675"/>
            <a:ext cx="415676" cy="417825"/>
          </a:xfrm>
          <a:prstGeom prst="rect">
            <a:avLst/>
          </a:prstGeom>
          <a:noFill/>
          <a:ln>
            <a:noFill/>
          </a:ln>
        </p:spPr>
      </p:pic>
      <p:sp>
        <p:nvSpPr>
          <p:cNvPr id="877" name="Google Shape;877;p75"/>
          <p:cNvSpPr txBox="1"/>
          <p:nvPr/>
        </p:nvSpPr>
        <p:spPr>
          <a:xfrm>
            <a:off x="4036250" y="1099625"/>
            <a:ext cx="4747800" cy="219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a:solidFill>
                  <a:srgbClr val="595959"/>
                </a:solidFill>
                <a:latin typeface="Manrope"/>
                <a:ea typeface="Manrope"/>
                <a:cs typeface="Manrope"/>
                <a:sym typeface="Manrope"/>
              </a:rPr>
              <a:t>pH sensor: Methacrylated phenol red </a:t>
            </a:r>
            <a:endParaRPr sz="1300" b="1">
              <a:solidFill>
                <a:srgbClr val="595959"/>
              </a:solidFill>
              <a:latin typeface="Manrope"/>
              <a:ea typeface="Manrope"/>
              <a:cs typeface="Manrope"/>
              <a:sym typeface="Manrope"/>
            </a:endParaRPr>
          </a:p>
          <a:p>
            <a:pPr marL="914400" lvl="0" indent="-311150" algn="l" rtl="0">
              <a:spcBef>
                <a:spcPts val="0"/>
              </a:spcBef>
              <a:spcAft>
                <a:spcPts val="0"/>
              </a:spcAft>
              <a:buClr>
                <a:schemeClr val="accent3"/>
              </a:buClr>
              <a:buSzPts val="1300"/>
              <a:buFont typeface="Manrope"/>
              <a:buChar char="✓"/>
            </a:pPr>
            <a:r>
              <a:rPr lang="en" sz="1300">
                <a:solidFill>
                  <a:srgbClr val="595959"/>
                </a:solidFill>
                <a:latin typeface="Manrope"/>
                <a:ea typeface="Manrope"/>
                <a:cs typeface="Manrope"/>
                <a:sym typeface="Manrope"/>
              </a:rPr>
              <a:t>FDA approved</a:t>
            </a:r>
            <a:endParaRPr sz="1300">
              <a:solidFill>
                <a:srgbClr val="595959"/>
              </a:solidFill>
              <a:latin typeface="Manrope"/>
              <a:ea typeface="Manrope"/>
              <a:cs typeface="Manrope"/>
              <a:sym typeface="Manrope"/>
            </a:endParaRPr>
          </a:p>
          <a:p>
            <a:pPr marL="914400" lvl="0" indent="-311150" algn="l" rtl="0">
              <a:spcBef>
                <a:spcPts val="0"/>
              </a:spcBef>
              <a:spcAft>
                <a:spcPts val="0"/>
              </a:spcAft>
              <a:buClr>
                <a:schemeClr val="accent3"/>
              </a:buClr>
              <a:buSzPts val="1300"/>
              <a:buFont typeface="Manrope"/>
              <a:buChar char="✓"/>
            </a:pPr>
            <a:r>
              <a:rPr lang="en" sz="1300">
                <a:solidFill>
                  <a:srgbClr val="595959"/>
                </a:solidFill>
                <a:latin typeface="Manrope"/>
                <a:ea typeface="Manrope"/>
                <a:cs typeface="Manrope"/>
                <a:sym typeface="Manrope"/>
              </a:rPr>
              <a:t>skin surface pH 4-6, chronic and infected wounds pH 7.5–8.9</a:t>
            </a:r>
            <a:endParaRPr sz="1300">
              <a:solidFill>
                <a:srgbClr val="595959"/>
              </a:solidFill>
              <a:latin typeface="Manrope"/>
              <a:ea typeface="Manrope"/>
              <a:cs typeface="Manrope"/>
              <a:sym typeface="Manrope"/>
            </a:endParaRPr>
          </a:p>
          <a:p>
            <a:pPr marL="914400" lvl="0" indent="-311150" algn="l" rtl="0">
              <a:spcBef>
                <a:spcPts val="0"/>
              </a:spcBef>
              <a:spcAft>
                <a:spcPts val="0"/>
              </a:spcAft>
              <a:buClr>
                <a:schemeClr val="accent3"/>
              </a:buClr>
              <a:buSzPts val="1300"/>
              <a:buFont typeface="Manrope"/>
              <a:buChar char="✓"/>
            </a:pPr>
            <a:r>
              <a:rPr lang="en" sz="1300">
                <a:solidFill>
                  <a:srgbClr val="595959"/>
                </a:solidFill>
                <a:latin typeface="Manrope"/>
                <a:ea typeface="Manrope"/>
                <a:cs typeface="Manrope"/>
                <a:sym typeface="Manrope"/>
              </a:rPr>
              <a:t>Lowest bacteria detection limit: </a:t>
            </a:r>
            <a:r>
              <a:rPr lang="en" sz="1300" b="1">
                <a:solidFill>
                  <a:srgbClr val="595959"/>
                </a:solidFill>
                <a:latin typeface="Manrope"/>
                <a:ea typeface="Manrope"/>
                <a:cs typeface="Manrope"/>
                <a:sym typeface="Manrope"/>
              </a:rPr>
              <a:t>100 CFU/mL</a:t>
            </a:r>
            <a:endParaRPr sz="1300" i="1">
              <a:solidFill>
                <a:srgbClr val="595959"/>
              </a:solidFill>
              <a:latin typeface="Manrope"/>
              <a:ea typeface="Manrope"/>
              <a:cs typeface="Manrope"/>
              <a:sym typeface="Manrope"/>
            </a:endParaRPr>
          </a:p>
          <a:p>
            <a:pPr marL="914400" lvl="0" indent="-311150" algn="l" rtl="0">
              <a:spcBef>
                <a:spcPts val="0"/>
              </a:spcBef>
              <a:spcAft>
                <a:spcPts val="0"/>
              </a:spcAft>
              <a:buClr>
                <a:schemeClr val="accent3"/>
              </a:buClr>
              <a:buSzPts val="1300"/>
              <a:buFont typeface="Manrope"/>
              <a:buChar char="✓"/>
            </a:pPr>
            <a:r>
              <a:rPr lang="en" sz="1300" i="1">
                <a:solidFill>
                  <a:srgbClr val="595959"/>
                </a:solidFill>
                <a:latin typeface="Manrope"/>
                <a:ea typeface="Manrope"/>
                <a:cs typeface="Manrope"/>
                <a:sym typeface="Manrope"/>
              </a:rPr>
              <a:t>S. aureus </a:t>
            </a:r>
            <a:r>
              <a:rPr lang="en" sz="1300">
                <a:solidFill>
                  <a:srgbClr val="595959"/>
                </a:solidFill>
                <a:latin typeface="Manrope"/>
                <a:ea typeface="Manrope"/>
                <a:cs typeface="Manrope"/>
                <a:sym typeface="Manrope"/>
              </a:rPr>
              <a:t>enters through ulcer, cause osteomyelitis -&gt; bone destruction and amputation. </a:t>
            </a:r>
            <a:endParaRPr sz="1300">
              <a:solidFill>
                <a:srgbClr val="595959"/>
              </a:solidFill>
              <a:latin typeface="Manrope"/>
              <a:ea typeface="Manrope"/>
              <a:cs typeface="Manrope"/>
              <a:sym typeface="Manrope"/>
            </a:endParaRPr>
          </a:p>
          <a:p>
            <a:pPr marL="914400" lvl="0" indent="0" algn="l" rtl="0">
              <a:spcBef>
                <a:spcPts val="0"/>
              </a:spcBef>
              <a:spcAft>
                <a:spcPts val="0"/>
              </a:spcAft>
              <a:buNone/>
            </a:pPr>
            <a:endParaRPr sz="1300">
              <a:solidFill>
                <a:srgbClr val="595959"/>
              </a:solidFill>
              <a:latin typeface="Manrope"/>
              <a:ea typeface="Manrope"/>
              <a:cs typeface="Manrope"/>
              <a:sym typeface="Manrope"/>
            </a:endParaRPr>
          </a:p>
        </p:txBody>
      </p:sp>
      <p:pic>
        <p:nvPicPr>
          <p:cNvPr id="878" name="Google Shape;878;p75"/>
          <p:cNvPicPr preferRelativeResize="0"/>
          <p:nvPr/>
        </p:nvPicPr>
        <p:blipFill rotWithShape="1">
          <a:blip r:embed="rId6">
            <a:alphaModFix/>
          </a:blip>
          <a:srcRect l="55241" t="52720" r="1931" b="28490"/>
          <a:stretch/>
        </p:blipFill>
        <p:spPr>
          <a:xfrm>
            <a:off x="4840038" y="3020325"/>
            <a:ext cx="2472975" cy="1698974"/>
          </a:xfrm>
          <a:prstGeom prst="rect">
            <a:avLst/>
          </a:prstGeom>
          <a:noFill/>
          <a:ln>
            <a:noFill/>
          </a:ln>
        </p:spPr>
      </p:pic>
      <p:sp>
        <p:nvSpPr>
          <p:cNvPr id="879" name="Google Shape;879;p75"/>
          <p:cNvSpPr txBox="1"/>
          <p:nvPr/>
        </p:nvSpPr>
        <p:spPr>
          <a:xfrm>
            <a:off x="3930100" y="4799800"/>
            <a:ext cx="3000000" cy="307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800" i="1">
                <a:solidFill>
                  <a:srgbClr val="7F7F7F"/>
                </a:solidFill>
                <a:latin typeface="Calibri"/>
                <a:ea typeface="Calibri"/>
                <a:cs typeface="Calibri"/>
                <a:sym typeface="Calibri"/>
              </a:rPr>
              <a:t>Polymers (Basel). 2017 Nov; 9(11): 558.</a:t>
            </a:r>
            <a:endParaRPr sz="1100">
              <a:solidFill>
                <a:schemeClr val="dk1"/>
              </a:solidFill>
            </a:endParaRPr>
          </a:p>
        </p:txBody>
      </p:sp>
      <p:sp>
        <p:nvSpPr>
          <p:cNvPr id="880" name="Google Shape;880;p75"/>
          <p:cNvSpPr txBox="1"/>
          <p:nvPr/>
        </p:nvSpPr>
        <p:spPr>
          <a:xfrm>
            <a:off x="3930100" y="262750"/>
            <a:ext cx="4156500" cy="569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500" b="1">
                <a:solidFill>
                  <a:schemeClr val="dk1"/>
                </a:solidFill>
                <a:latin typeface="Manrope"/>
                <a:ea typeface="Manrope"/>
                <a:cs typeface="Manrope"/>
                <a:sym typeface="Manrope"/>
              </a:rPr>
              <a:t>Infection Monitoring</a:t>
            </a:r>
            <a:endParaRPr sz="2500" b="1">
              <a:solidFill>
                <a:schemeClr val="dk1"/>
              </a:solidFill>
              <a:latin typeface="Manrope"/>
              <a:ea typeface="Manrope"/>
              <a:cs typeface="Manrope"/>
              <a:sym typeface="Manrop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5" name="Google Shape;885;p76"/>
          <p:cNvSpPr txBox="1">
            <a:spLocks noGrp="1"/>
          </p:cNvSpPr>
          <p:nvPr>
            <p:ph type="title"/>
          </p:nvPr>
        </p:nvSpPr>
        <p:spPr>
          <a:xfrm>
            <a:off x="417525" y="445025"/>
            <a:ext cx="84147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Product details</a:t>
            </a:r>
            <a:endParaRPr/>
          </a:p>
        </p:txBody>
      </p:sp>
      <p:sp>
        <p:nvSpPr>
          <p:cNvPr id="886" name="Google Shape;886;p76"/>
          <p:cNvSpPr txBox="1">
            <a:spLocks noGrp="1"/>
          </p:cNvSpPr>
          <p:nvPr>
            <p:ph type="body" idx="1"/>
          </p:nvPr>
        </p:nvSpPr>
        <p:spPr>
          <a:xfrm>
            <a:off x="417525" y="1017725"/>
            <a:ext cx="8520600" cy="1178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b="1"/>
              <a:t>30% poly(acrylic acid)-NHS ester </a:t>
            </a:r>
            <a:r>
              <a:rPr lang="en"/>
              <a:t>(self-healing)</a:t>
            </a:r>
            <a:r>
              <a:rPr lang="en" b="1"/>
              <a:t>,</a:t>
            </a:r>
            <a:r>
              <a:rPr lang="en"/>
              <a:t> </a:t>
            </a:r>
            <a:r>
              <a:rPr lang="en" b="1"/>
              <a:t>0.5%</a:t>
            </a:r>
            <a:r>
              <a:rPr lang="en"/>
              <a:t> </a:t>
            </a:r>
            <a:r>
              <a:rPr lang="en" b="1"/>
              <a:t>Hyaluronic acid (HA)</a:t>
            </a:r>
            <a:r>
              <a:rPr lang="en"/>
              <a:t> (biological function), </a:t>
            </a:r>
            <a:r>
              <a:rPr lang="en" b="1"/>
              <a:t>Chitosan </a:t>
            </a:r>
            <a:r>
              <a:rPr lang="en"/>
              <a:t>(long-lasting properties),</a:t>
            </a:r>
            <a:r>
              <a:rPr lang="en" b="1"/>
              <a:t> 0.25% Methacrylated phenol red</a:t>
            </a:r>
            <a:r>
              <a:rPr lang="en"/>
              <a:t> (pH indicator), </a:t>
            </a:r>
            <a:r>
              <a:rPr lang="en" b="1"/>
              <a:t>0.02% LAP</a:t>
            </a:r>
            <a:r>
              <a:rPr lang="en"/>
              <a:t> (safe cross-linking agent), </a:t>
            </a:r>
            <a:r>
              <a:rPr lang="en" b="1"/>
              <a:t>69%</a:t>
            </a:r>
            <a:r>
              <a:rPr lang="en"/>
              <a:t> </a:t>
            </a:r>
            <a:r>
              <a:rPr lang="en" b="1"/>
              <a:t>water</a:t>
            </a:r>
            <a:endParaRPr/>
          </a:p>
        </p:txBody>
      </p:sp>
      <p:sp>
        <p:nvSpPr>
          <p:cNvPr id="887" name="Google Shape;887;p76"/>
          <p:cNvSpPr txBox="1"/>
          <p:nvPr/>
        </p:nvSpPr>
        <p:spPr>
          <a:xfrm>
            <a:off x="198550" y="4755000"/>
            <a:ext cx="6121500" cy="307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800" i="1">
                <a:solidFill>
                  <a:srgbClr val="7F7F7F"/>
                </a:solidFill>
                <a:latin typeface="Calibri"/>
                <a:ea typeface="Calibri"/>
                <a:cs typeface="Calibri"/>
                <a:sym typeface="Calibri"/>
              </a:rPr>
              <a:t>Polymers (Basel). 2017 Nov; 9(11): 558.	ACS Appl. Mater. Interfaces 2022, 14, 42, 47323–47344</a:t>
            </a:r>
            <a:endParaRPr sz="1100">
              <a:solidFill>
                <a:schemeClr val="dk1"/>
              </a:solidFill>
            </a:endParaRPr>
          </a:p>
        </p:txBody>
      </p:sp>
      <p:pic>
        <p:nvPicPr>
          <p:cNvPr id="888" name="Google Shape;888;p76"/>
          <p:cNvPicPr preferRelativeResize="0"/>
          <p:nvPr/>
        </p:nvPicPr>
        <p:blipFill rotWithShape="1">
          <a:blip r:embed="rId3">
            <a:alphaModFix/>
          </a:blip>
          <a:srcRect l="1643" t="19825" r="49449" b="55556"/>
          <a:stretch/>
        </p:blipFill>
        <p:spPr>
          <a:xfrm>
            <a:off x="4613175" y="2364450"/>
            <a:ext cx="4009452" cy="2038124"/>
          </a:xfrm>
          <a:prstGeom prst="rect">
            <a:avLst/>
          </a:prstGeom>
          <a:noFill/>
          <a:ln>
            <a:noFill/>
          </a:ln>
        </p:spPr>
      </p:pic>
      <p:sp>
        <p:nvSpPr>
          <p:cNvPr id="889" name="Google Shape;889;p76"/>
          <p:cNvSpPr txBox="1"/>
          <p:nvPr/>
        </p:nvSpPr>
        <p:spPr>
          <a:xfrm>
            <a:off x="484750" y="2364449"/>
            <a:ext cx="3937800" cy="2031900"/>
          </a:xfrm>
          <a:prstGeom prst="rect">
            <a:avLst/>
          </a:prstGeom>
          <a:noFill/>
          <a:ln>
            <a:noFill/>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chemeClr val="accent5"/>
              </a:buClr>
              <a:buSzPts val="1200"/>
              <a:buChar char="●"/>
            </a:pPr>
            <a:r>
              <a:rPr lang="en" sz="1200">
                <a:solidFill>
                  <a:schemeClr val="accent5"/>
                </a:solidFill>
              </a:rPr>
              <a:t>4x more likely for full-healing</a:t>
            </a:r>
            <a:endParaRPr sz="1200">
              <a:solidFill>
                <a:schemeClr val="accent5"/>
              </a:solidFill>
            </a:endParaRPr>
          </a:p>
          <a:p>
            <a:pPr marL="457200" lvl="0" indent="-304800" algn="l" rtl="0">
              <a:lnSpc>
                <a:spcPct val="150000"/>
              </a:lnSpc>
              <a:spcBef>
                <a:spcPts val="0"/>
              </a:spcBef>
              <a:spcAft>
                <a:spcPts val="0"/>
              </a:spcAft>
              <a:buClr>
                <a:schemeClr val="accent5"/>
              </a:buClr>
              <a:buSzPts val="1200"/>
              <a:buChar char="●"/>
            </a:pPr>
            <a:r>
              <a:rPr lang="en" sz="1200">
                <a:solidFill>
                  <a:schemeClr val="accent5"/>
                </a:solidFill>
              </a:rPr>
              <a:t>Provide an aqueous 3D environment mimicking natural extracellular matrix</a:t>
            </a:r>
            <a:endParaRPr sz="1200">
              <a:solidFill>
                <a:schemeClr val="accent5"/>
              </a:solidFill>
            </a:endParaRPr>
          </a:p>
          <a:p>
            <a:pPr marL="457200" lvl="0" indent="-304800" algn="l" rtl="0">
              <a:lnSpc>
                <a:spcPct val="150000"/>
              </a:lnSpc>
              <a:spcBef>
                <a:spcPts val="0"/>
              </a:spcBef>
              <a:spcAft>
                <a:spcPts val="0"/>
              </a:spcAft>
              <a:buClr>
                <a:schemeClr val="accent5"/>
              </a:buClr>
              <a:buSzPts val="1200"/>
              <a:buChar char="●"/>
            </a:pPr>
            <a:r>
              <a:rPr lang="en" sz="1200">
                <a:solidFill>
                  <a:schemeClr val="accent5"/>
                </a:solidFill>
              </a:rPr>
              <a:t>FDA approved for use in chronic &amp; diabetic wounds treatments in pre-clinical works </a:t>
            </a:r>
            <a:endParaRPr sz="1200">
              <a:solidFill>
                <a:schemeClr val="accent5"/>
              </a:solidFill>
            </a:endParaRPr>
          </a:p>
          <a:p>
            <a:pPr marL="457200" lvl="0" indent="-304800" algn="l" rtl="0">
              <a:lnSpc>
                <a:spcPct val="150000"/>
              </a:lnSpc>
              <a:spcBef>
                <a:spcPts val="0"/>
              </a:spcBef>
              <a:spcAft>
                <a:spcPts val="0"/>
              </a:spcAft>
              <a:buClr>
                <a:schemeClr val="accent5"/>
              </a:buClr>
              <a:buSzPts val="1200"/>
              <a:buChar char="●"/>
            </a:pPr>
            <a:r>
              <a:rPr lang="en" sz="1200">
                <a:solidFill>
                  <a:schemeClr val="accent5"/>
                </a:solidFill>
              </a:rPr>
              <a:t>Can swell to 11-fold wt%, sustain release of thrombomodulin &gt;12 hours</a:t>
            </a:r>
            <a:endParaRPr sz="1200">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p:nvPr/>
        </p:nvSpPr>
        <p:spPr>
          <a:xfrm>
            <a:off x="7090825" y="309025"/>
            <a:ext cx="477000" cy="355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26" name="Google Shape;626;p64"/>
          <p:cNvPicPr preferRelativeResize="0"/>
          <p:nvPr/>
        </p:nvPicPr>
        <p:blipFill rotWithShape="1">
          <a:blip r:embed="rId3">
            <a:alphaModFix/>
          </a:blip>
          <a:srcRect l="13075" t="34075" r="55852" b="34693"/>
          <a:stretch/>
        </p:blipFill>
        <p:spPr>
          <a:xfrm>
            <a:off x="7121488" y="246700"/>
            <a:ext cx="415676" cy="417825"/>
          </a:xfrm>
          <a:prstGeom prst="rect">
            <a:avLst/>
          </a:prstGeom>
          <a:noFill/>
          <a:ln>
            <a:noFill/>
          </a:ln>
        </p:spPr>
      </p:pic>
      <p:grpSp>
        <p:nvGrpSpPr>
          <p:cNvPr id="627" name="Google Shape;627;p64"/>
          <p:cNvGrpSpPr/>
          <p:nvPr/>
        </p:nvGrpSpPr>
        <p:grpSpPr>
          <a:xfrm>
            <a:off x="7567825" y="109674"/>
            <a:ext cx="1194900" cy="754198"/>
            <a:chOff x="7637525" y="221299"/>
            <a:chExt cx="1194900" cy="754198"/>
          </a:xfrm>
        </p:grpSpPr>
        <p:sp>
          <p:nvSpPr>
            <p:cNvPr id="628" name="Google Shape;628;p64"/>
            <p:cNvSpPr/>
            <p:nvPr/>
          </p:nvSpPr>
          <p:spPr>
            <a:xfrm>
              <a:off x="7693925" y="358250"/>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29" name="Google Shape;629;p64"/>
            <p:cNvPicPr preferRelativeResize="0"/>
            <p:nvPr/>
          </p:nvPicPr>
          <p:blipFill rotWithShape="1">
            <a:blip r:embed="rId3">
              <a:alphaModFix/>
            </a:blip>
            <a:srcRect l="45411" t="39528" r="29187" b="43170"/>
            <a:stretch/>
          </p:blipFill>
          <p:spPr>
            <a:xfrm>
              <a:off x="7637525" y="221299"/>
              <a:ext cx="1107276" cy="754198"/>
            </a:xfrm>
            <a:prstGeom prst="rect">
              <a:avLst/>
            </a:prstGeom>
            <a:noFill/>
            <a:ln>
              <a:noFill/>
            </a:ln>
          </p:spPr>
        </p:pic>
      </p:grpSp>
      <p:pic>
        <p:nvPicPr>
          <p:cNvPr id="630" name="Google Shape;630;p64"/>
          <p:cNvPicPr preferRelativeResize="0"/>
          <p:nvPr/>
        </p:nvPicPr>
        <p:blipFill>
          <a:blip r:embed="rId4">
            <a:alphaModFix/>
          </a:blip>
          <a:stretch>
            <a:fillRect/>
          </a:stretch>
        </p:blipFill>
        <p:spPr>
          <a:xfrm>
            <a:off x="423325" y="803125"/>
            <a:ext cx="3118300" cy="4147274"/>
          </a:xfrm>
          <a:prstGeom prst="rect">
            <a:avLst/>
          </a:prstGeom>
          <a:noFill/>
          <a:ln>
            <a:noFill/>
          </a:ln>
        </p:spPr>
      </p:pic>
      <p:sp>
        <p:nvSpPr>
          <p:cNvPr id="631" name="Google Shape;631;p64"/>
          <p:cNvSpPr txBox="1"/>
          <p:nvPr/>
        </p:nvSpPr>
        <p:spPr>
          <a:xfrm>
            <a:off x="7090825" y="2018621"/>
            <a:ext cx="1786200" cy="94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b="1">
                <a:solidFill>
                  <a:srgbClr val="0B4D8C"/>
                </a:solidFill>
                <a:latin typeface="Manrope"/>
                <a:ea typeface="Manrope"/>
                <a:cs typeface="Manrope"/>
                <a:sym typeface="Manrope"/>
              </a:rPr>
              <a:t>Abi’s  Grandpa</a:t>
            </a:r>
            <a:br>
              <a:rPr lang="en" b="1">
                <a:solidFill>
                  <a:schemeClr val="dk2"/>
                </a:solidFill>
                <a:latin typeface="Manrope"/>
                <a:ea typeface="Manrope"/>
                <a:cs typeface="Manrope"/>
                <a:sym typeface="Manrope"/>
              </a:rPr>
            </a:br>
            <a:r>
              <a:rPr lang="en" sz="1000" b="1">
                <a:solidFill>
                  <a:schemeClr val="dk2"/>
                </a:solidFill>
                <a:latin typeface="Manrope"/>
                <a:ea typeface="Manrope"/>
                <a:cs typeface="Manrope"/>
                <a:sym typeface="Manrope"/>
              </a:rPr>
              <a:t>75  years old, Male with Diabetes type II and         toe amputated</a:t>
            </a:r>
            <a:endParaRPr sz="1000" b="1">
              <a:solidFill>
                <a:schemeClr val="dk2"/>
              </a:solidFill>
              <a:latin typeface="Manrope"/>
              <a:ea typeface="Manrope"/>
              <a:cs typeface="Manrope"/>
              <a:sym typeface="Manrope"/>
            </a:endParaRPr>
          </a:p>
        </p:txBody>
      </p:sp>
      <p:sp>
        <p:nvSpPr>
          <p:cNvPr id="632" name="Google Shape;632;p64"/>
          <p:cNvSpPr txBox="1"/>
          <p:nvPr/>
        </p:nvSpPr>
        <p:spPr>
          <a:xfrm>
            <a:off x="6942125" y="4131900"/>
            <a:ext cx="2222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633" name="Google Shape;633;p64"/>
          <p:cNvSpPr txBox="1"/>
          <p:nvPr/>
        </p:nvSpPr>
        <p:spPr>
          <a:xfrm>
            <a:off x="3782375" y="3230575"/>
            <a:ext cx="4840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Manrope"/>
                <a:ea typeface="Manrope"/>
                <a:cs typeface="Manrope"/>
                <a:sym typeface="Manrope"/>
              </a:rPr>
              <a:t>Amputations in public Hospitals in Mexico, increase the chances of dying in the following 5 years by </a:t>
            </a:r>
            <a:r>
              <a:rPr lang="en" b="1">
                <a:solidFill>
                  <a:srgbClr val="084D8B"/>
                </a:solidFill>
                <a:latin typeface="Manrope"/>
                <a:ea typeface="Manrope"/>
                <a:cs typeface="Manrope"/>
                <a:sym typeface="Manrope"/>
              </a:rPr>
              <a:t>1.5 times.</a:t>
            </a:r>
            <a:endParaRPr b="1">
              <a:solidFill>
                <a:srgbClr val="084D8B"/>
              </a:solidFill>
              <a:latin typeface="Manrope"/>
              <a:ea typeface="Manrope"/>
              <a:cs typeface="Manrope"/>
              <a:sym typeface="Manrope"/>
            </a:endParaRPr>
          </a:p>
          <a:p>
            <a:pPr marL="0" lvl="0" indent="0" algn="l" rtl="0">
              <a:spcBef>
                <a:spcPts val="0"/>
              </a:spcBef>
              <a:spcAft>
                <a:spcPts val="0"/>
              </a:spcAft>
              <a:buNone/>
            </a:pPr>
            <a:r>
              <a:rPr lang="en">
                <a:latin typeface="Manrope"/>
                <a:ea typeface="Manrope"/>
                <a:cs typeface="Manrope"/>
                <a:sym typeface="Manrope"/>
              </a:rPr>
              <a:t> </a:t>
            </a:r>
            <a:r>
              <a:rPr lang="en" sz="800">
                <a:latin typeface="Manrope"/>
                <a:ea typeface="Manrope"/>
                <a:cs typeface="Manrope"/>
                <a:sym typeface="Manrope"/>
              </a:rPr>
              <a:t>Source: </a:t>
            </a:r>
            <a:r>
              <a:rPr lang="en" sz="800">
                <a:solidFill>
                  <a:schemeClr val="hlink"/>
                </a:solidFill>
                <a:uFill>
                  <a:noFill/>
                </a:uFill>
                <a:latin typeface="Manrope"/>
                <a:ea typeface="Manrope"/>
                <a:cs typeface="Manrope"/>
                <a:sym typeface="Manrope"/>
                <a:hlinkClick r:id="rId5"/>
              </a:rPr>
              <a:t>SciELO </a:t>
            </a:r>
            <a:r>
              <a:rPr lang="en">
                <a:solidFill>
                  <a:schemeClr val="hlink"/>
                </a:solidFill>
                <a:uFill>
                  <a:noFill/>
                </a:uFill>
                <a:latin typeface="Manrope"/>
                <a:ea typeface="Manrope"/>
                <a:cs typeface="Manrope"/>
                <a:sym typeface="Manrope"/>
                <a:hlinkClick r:id="rId5"/>
              </a:rPr>
              <a:t> </a:t>
            </a:r>
            <a:endParaRPr>
              <a:latin typeface="Manrope"/>
              <a:ea typeface="Manrope"/>
              <a:cs typeface="Manrope"/>
              <a:sym typeface="Manrope"/>
            </a:endParaRPr>
          </a:p>
        </p:txBody>
      </p:sp>
      <p:pic>
        <p:nvPicPr>
          <p:cNvPr id="634" name="Google Shape;634;p64"/>
          <p:cNvPicPr preferRelativeResize="0"/>
          <p:nvPr/>
        </p:nvPicPr>
        <p:blipFill>
          <a:blip r:embed="rId6">
            <a:alphaModFix/>
          </a:blip>
          <a:stretch>
            <a:fillRect/>
          </a:stretch>
        </p:blipFill>
        <p:spPr>
          <a:xfrm>
            <a:off x="7090825" y="1135325"/>
            <a:ext cx="1320197" cy="754200"/>
          </a:xfrm>
          <a:prstGeom prst="rect">
            <a:avLst/>
          </a:prstGeom>
          <a:noFill/>
          <a:ln>
            <a:noFill/>
          </a:ln>
        </p:spPr>
      </p:pic>
      <p:pic>
        <p:nvPicPr>
          <p:cNvPr id="635" name="Google Shape;635;p64"/>
          <p:cNvPicPr preferRelativeResize="0"/>
          <p:nvPr/>
        </p:nvPicPr>
        <p:blipFill rotWithShape="1">
          <a:blip r:embed="rId7">
            <a:alphaModFix/>
          </a:blip>
          <a:srcRect l="15561"/>
          <a:stretch/>
        </p:blipFill>
        <p:spPr>
          <a:xfrm>
            <a:off x="3763400" y="803125"/>
            <a:ext cx="3039018" cy="2338150"/>
          </a:xfrm>
          <a:prstGeom prst="rect">
            <a:avLst/>
          </a:prstGeom>
          <a:noFill/>
          <a:ln>
            <a:noFill/>
          </a:ln>
        </p:spPr>
      </p:pic>
      <p:sp>
        <p:nvSpPr>
          <p:cNvPr id="636" name="Google Shape;636;p64"/>
          <p:cNvSpPr/>
          <p:nvPr/>
        </p:nvSpPr>
        <p:spPr>
          <a:xfrm>
            <a:off x="3944450" y="4151175"/>
            <a:ext cx="1520400" cy="5082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rPr>
              <a:t>Complication in wounds</a:t>
            </a:r>
            <a:endParaRPr b="1">
              <a:solidFill>
                <a:schemeClr val="lt1"/>
              </a:solidFill>
            </a:endParaRPr>
          </a:p>
        </p:txBody>
      </p:sp>
      <p:sp>
        <p:nvSpPr>
          <p:cNvPr id="637" name="Google Shape;637;p64"/>
          <p:cNvSpPr/>
          <p:nvPr/>
        </p:nvSpPr>
        <p:spPr>
          <a:xfrm>
            <a:off x="6532075" y="4151175"/>
            <a:ext cx="1678200" cy="508200"/>
          </a:xfrm>
          <a:prstGeom prst="rect">
            <a:avLst/>
          </a:prstGeom>
          <a:solidFill>
            <a:srgbClr val="DA291C"/>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rPr>
              <a:t>Amputations</a:t>
            </a:r>
            <a:endParaRPr b="1">
              <a:solidFill>
                <a:schemeClr val="lt1"/>
              </a:solidFill>
            </a:endParaRPr>
          </a:p>
        </p:txBody>
      </p:sp>
      <p:sp>
        <p:nvSpPr>
          <p:cNvPr id="638" name="Google Shape;638;p64"/>
          <p:cNvSpPr/>
          <p:nvPr/>
        </p:nvSpPr>
        <p:spPr>
          <a:xfrm>
            <a:off x="5691850" y="4317525"/>
            <a:ext cx="613200" cy="175500"/>
          </a:xfrm>
          <a:prstGeom prst="rightArrow">
            <a:avLst>
              <a:gd name="adj1" fmla="val 50000"/>
              <a:gd name="adj2" fmla="val 50000"/>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pic>
        <p:nvPicPr>
          <p:cNvPr id="643" name="Google Shape;643;p65"/>
          <p:cNvPicPr preferRelativeResize="0"/>
          <p:nvPr/>
        </p:nvPicPr>
        <p:blipFill>
          <a:blip r:embed="rId3">
            <a:alphaModFix/>
          </a:blip>
          <a:stretch>
            <a:fillRect/>
          </a:stretch>
        </p:blipFill>
        <p:spPr>
          <a:xfrm>
            <a:off x="7608288" y="4442325"/>
            <a:ext cx="1540525" cy="363625"/>
          </a:xfrm>
          <a:prstGeom prst="rect">
            <a:avLst/>
          </a:prstGeom>
          <a:noFill/>
          <a:ln>
            <a:noFill/>
          </a:ln>
        </p:spPr>
      </p:pic>
      <p:sp>
        <p:nvSpPr>
          <p:cNvPr id="644" name="Google Shape;644;p65"/>
          <p:cNvSpPr txBox="1">
            <a:spLocks noGrp="1"/>
          </p:cNvSpPr>
          <p:nvPr>
            <p:ph type="ftr" idx="4294967295"/>
          </p:nvPr>
        </p:nvSpPr>
        <p:spPr>
          <a:xfrm>
            <a:off x="46225" y="4667325"/>
            <a:ext cx="8922900" cy="415500"/>
          </a:xfrm>
          <a:prstGeom prst="rect">
            <a:avLst/>
          </a:prstGeom>
          <a:noFill/>
          <a:ln>
            <a:noFill/>
          </a:ln>
        </p:spPr>
        <p:txBody>
          <a:bodyPr spcFirstLastPara="1" wrap="square" lIns="68575" tIns="34275" rIns="68575" bIns="34275" anchor="b" anchorCtr="0">
            <a:noAutofit/>
          </a:bodyPr>
          <a:lstStyle/>
          <a:p>
            <a:pPr marL="0" lvl="0" indent="0" algn="l" rtl="0">
              <a:spcBef>
                <a:spcPts val="0"/>
              </a:spcBef>
              <a:spcAft>
                <a:spcPts val="0"/>
              </a:spcAft>
              <a:buNone/>
            </a:pPr>
            <a:r>
              <a:rPr lang="en" sz="1000" i="1">
                <a:solidFill>
                  <a:srgbClr val="44546A"/>
                </a:solidFill>
                <a:latin typeface="Lato"/>
                <a:ea typeface="Lato"/>
                <a:cs typeface="Lato"/>
                <a:sym typeface="Lato"/>
              </a:rPr>
              <a:t>Source: American Diabetes Association, Index WOUNDS. 2010;22(4):106–113.,  J Pharm Drug Deliv Res. 2021; 10(1): 1000197.  Amputation Prevention Alliance | ADA</a:t>
            </a:r>
            <a:endParaRPr sz="1000" i="1">
              <a:solidFill>
                <a:srgbClr val="44546A"/>
              </a:solidFill>
              <a:latin typeface="Lato"/>
              <a:ea typeface="Lato"/>
              <a:cs typeface="Lato"/>
              <a:sym typeface="Lato"/>
            </a:endParaRPr>
          </a:p>
        </p:txBody>
      </p:sp>
      <p:pic>
        <p:nvPicPr>
          <p:cNvPr id="645" name="Google Shape;645;p65"/>
          <p:cNvPicPr preferRelativeResize="0"/>
          <p:nvPr/>
        </p:nvPicPr>
        <p:blipFill rotWithShape="1">
          <a:blip r:embed="rId4">
            <a:alphaModFix/>
          </a:blip>
          <a:srcRect t="-60"/>
          <a:stretch/>
        </p:blipFill>
        <p:spPr>
          <a:xfrm>
            <a:off x="-4811" y="995172"/>
            <a:ext cx="9136794" cy="2333527"/>
          </a:xfrm>
          <a:prstGeom prst="rect">
            <a:avLst/>
          </a:prstGeom>
          <a:noFill/>
          <a:ln>
            <a:noFill/>
          </a:ln>
        </p:spPr>
      </p:pic>
      <p:sp>
        <p:nvSpPr>
          <p:cNvPr id="646" name="Google Shape;646;p65"/>
          <p:cNvSpPr/>
          <p:nvPr/>
        </p:nvSpPr>
        <p:spPr>
          <a:xfrm>
            <a:off x="3597" y="995234"/>
            <a:ext cx="9136800" cy="2333400"/>
          </a:xfrm>
          <a:prstGeom prst="rect">
            <a:avLst/>
          </a:prstGeom>
          <a:solidFill>
            <a:srgbClr val="2B3A42">
              <a:alpha val="749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rgbClr val="FFFFFF"/>
              </a:solidFill>
              <a:latin typeface="Arial"/>
              <a:ea typeface="Arial"/>
              <a:cs typeface="Arial"/>
              <a:sym typeface="Arial"/>
            </a:endParaRPr>
          </a:p>
        </p:txBody>
      </p:sp>
      <p:sp>
        <p:nvSpPr>
          <p:cNvPr id="647" name="Google Shape;647;p65"/>
          <p:cNvSpPr txBox="1"/>
          <p:nvPr/>
        </p:nvSpPr>
        <p:spPr>
          <a:xfrm>
            <a:off x="316525" y="161825"/>
            <a:ext cx="8520600" cy="5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100" b="1">
                <a:solidFill>
                  <a:srgbClr val="084D8B"/>
                </a:solidFill>
                <a:latin typeface="Manrope"/>
                <a:ea typeface="Manrope"/>
                <a:cs typeface="Manrope"/>
                <a:sym typeface="Manrope"/>
              </a:rPr>
              <a:t>Problem</a:t>
            </a:r>
            <a:endParaRPr sz="3100">
              <a:solidFill>
                <a:srgbClr val="084D8B"/>
              </a:solidFill>
              <a:latin typeface="Manrope SemiBold"/>
              <a:ea typeface="Manrope SemiBold"/>
              <a:cs typeface="Manrope SemiBold"/>
              <a:sym typeface="Manrope SemiBold"/>
            </a:endParaRPr>
          </a:p>
        </p:txBody>
      </p:sp>
      <p:sp>
        <p:nvSpPr>
          <p:cNvPr id="648" name="Google Shape;648;p65"/>
          <p:cNvSpPr txBox="1"/>
          <p:nvPr/>
        </p:nvSpPr>
        <p:spPr>
          <a:xfrm>
            <a:off x="3192663" y="1394450"/>
            <a:ext cx="2982000" cy="860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4100" b="1">
                <a:solidFill>
                  <a:srgbClr val="FFFFFF"/>
                </a:solidFill>
              </a:rPr>
              <a:t>$1B</a:t>
            </a:r>
            <a:endParaRPr sz="4100" b="1">
              <a:solidFill>
                <a:srgbClr val="FFFFFF"/>
              </a:solidFill>
            </a:endParaRPr>
          </a:p>
        </p:txBody>
      </p:sp>
      <p:sp>
        <p:nvSpPr>
          <p:cNvPr id="649" name="Google Shape;649;p65"/>
          <p:cNvSpPr txBox="1"/>
          <p:nvPr/>
        </p:nvSpPr>
        <p:spPr>
          <a:xfrm>
            <a:off x="559712" y="1546850"/>
            <a:ext cx="2524500" cy="4920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4100" b="1">
                <a:solidFill>
                  <a:srgbClr val="FFFFFF"/>
                </a:solidFill>
              </a:rPr>
              <a:t>5.5M</a:t>
            </a:r>
            <a:endParaRPr sz="4100" b="1">
              <a:solidFill>
                <a:srgbClr val="FFFFFF"/>
              </a:solidFill>
            </a:endParaRPr>
          </a:p>
        </p:txBody>
      </p:sp>
      <p:sp>
        <p:nvSpPr>
          <p:cNvPr id="650" name="Google Shape;650;p65"/>
          <p:cNvSpPr txBox="1"/>
          <p:nvPr/>
        </p:nvSpPr>
        <p:spPr>
          <a:xfrm>
            <a:off x="3462588" y="2250775"/>
            <a:ext cx="2550600" cy="525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2"/>
                </a:solidFill>
              </a:rPr>
              <a:t>Costs of ulcers and related treatments in 2020 in the U.S.</a:t>
            </a:r>
            <a:endParaRPr>
              <a:solidFill>
                <a:schemeClr val="lt2"/>
              </a:solidFill>
            </a:endParaRPr>
          </a:p>
        </p:txBody>
      </p:sp>
      <p:sp>
        <p:nvSpPr>
          <p:cNvPr id="651" name="Google Shape;651;p65"/>
          <p:cNvSpPr txBox="1"/>
          <p:nvPr/>
        </p:nvSpPr>
        <p:spPr>
          <a:xfrm>
            <a:off x="187000" y="2479375"/>
            <a:ext cx="3348600" cy="525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a:solidFill>
                <a:schemeClr val="lt2"/>
              </a:solidFill>
            </a:endParaRPr>
          </a:p>
          <a:p>
            <a:pPr marL="0" lvl="0" indent="0" algn="ctr" rtl="0">
              <a:spcBef>
                <a:spcPts val="0"/>
              </a:spcBef>
              <a:spcAft>
                <a:spcPts val="0"/>
              </a:spcAft>
              <a:buNone/>
            </a:pPr>
            <a:endParaRPr>
              <a:solidFill>
                <a:schemeClr val="lt2"/>
              </a:solidFill>
            </a:endParaRPr>
          </a:p>
          <a:p>
            <a:pPr marL="0" lvl="0" indent="0" algn="ctr" rtl="0">
              <a:spcBef>
                <a:spcPts val="0"/>
              </a:spcBef>
              <a:spcAft>
                <a:spcPts val="0"/>
              </a:spcAft>
              <a:buNone/>
            </a:pPr>
            <a:r>
              <a:rPr lang="en">
                <a:solidFill>
                  <a:schemeClr val="lt2"/>
                </a:solidFill>
              </a:rPr>
              <a:t>Americans &gt;65 y.o. with </a:t>
            </a:r>
            <a:endParaRPr>
              <a:solidFill>
                <a:schemeClr val="lt2"/>
              </a:solidFill>
            </a:endParaRPr>
          </a:p>
          <a:p>
            <a:pPr marL="0" lvl="0" indent="0" algn="ctr" rtl="0">
              <a:spcBef>
                <a:spcPts val="0"/>
              </a:spcBef>
              <a:spcAft>
                <a:spcPts val="0"/>
              </a:spcAft>
              <a:buNone/>
            </a:pPr>
            <a:r>
              <a:rPr lang="en">
                <a:solidFill>
                  <a:schemeClr val="lt2"/>
                </a:solidFill>
              </a:rPr>
              <a:t>diabetes develop a foot ulcer </a:t>
            </a:r>
            <a:endParaRPr>
              <a:solidFill>
                <a:schemeClr val="lt2"/>
              </a:solidFill>
            </a:endParaRPr>
          </a:p>
          <a:p>
            <a:pPr marL="0" lvl="0" indent="0" algn="ctr" rtl="0">
              <a:spcBef>
                <a:spcPts val="0"/>
              </a:spcBef>
              <a:spcAft>
                <a:spcPts val="0"/>
              </a:spcAft>
              <a:buNone/>
            </a:pPr>
            <a:r>
              <a:rPr lang="en">
                <a:solidFill>
                  <a:schemeClr val="lt2"/>
                </a:solidFill>
              </a:rPr>
              <a:t>during their lifetime</a:t>
            </a:r>
            <a:endParaRPr>
              <a:solidFill>
                <a:schemeClr val="lt2"/>
              </a:solidFill>
            </a:endParaRPr>
          </a:p>
        </p:txBody>
      </p:sp>
      <p:sp>
        <p:nvSpPr>
          <p:cNvPr id="652" name="Google Shape;652;p65"/>
          <p:cNvSpPr txBox="1"/>
          <p:nvPr/>
        </p:nvSpPr>
        <p:spPr>
          <a:xfrm>
            <a:off x="5987088" y="1394450"/>
            <a:ext cx="2982000" cy="860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900" b="1">
                <a:solidFill>
                  <a:srgbClr val="FFFFFF"/>
                </a:solidFill>
              </a:rPr>
              <a:t>$80/day</a:t>
            </a:r>
            <a:endParaRPr sz="3900" b="1">
              <a:solidFill>
                <a:srgbClr val="FFFFFF"/>
              </a:solidFill>
            </a:endParaRPr>
          </a:p>
        </p:txBody>
      </p:sp>
      <p:sp>
        <p:nvSpPr>
          <p:cNvPr id="653" name="Google Shape;653;p65"/>
          <p:cNvSpPr txBox="1"/>
          <p:nvPr/>
        </p:nvSpPr>
        <p:spPr>
          <a:xfrm>
            <a:off x="6139388" y="2250775"/>
            <a:ext cx="2524500" cy="525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2"/>
                </a:solidFill>
              </a:rPr>
              <a:t>Average daily cost for per ulcers patient in the U.S. </a:t>
            </a:r>
            <a:endParaRPr>
              <a:solidFill>
                <a:schemeClr val="lt2"/>
              </a:solidFill>
            </a:endParaRPr>
          </a:p>
        </p:txBody>
      </p:sp>
      <p:sp>
        <p:nvSpPr>
          <p:cNvPr id="654" name="Google Shape;654;p65"/>
          <p:cNvSpPr txBox="1"/>
          <p:nvPr/>
        </p:nvSpPr>
        <p:spPr>
          <a:xfrm>
            <a:off x="286275" y="3761325"/>
            <a:ext cx="8794800" cy="681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1F1F1F"/>
                </a:solidFill>
                <a:highlight>
                  <a:srgbClr val="FFFFFF"/>
                </a:highlight>
                <a:latin typeface="Manrope"/>
                <a:ea typeface="Manrope"/>
                <a:cs typeface="Manrope"/>
                <a:sym typeface="Manrope"/>
              </a:rPr>
              <a:t>Every </a:t>
            </a:r>
            <a:r>
              <a:rPr lang="en" sz="1500" b="1">
                <a:solidFill>
                  <a:srgbClr val="0A4B8E"/>
                </a:solidFill>
                <a:highlight>
                  <a:srgbClr val="FFFFFF"/>
                </a:highlight>
                <a:latin typeface="Manrope"/>
                <a:ea typeface="Manrope"/>
                <a:cs typeface="Manrope"/>
                <a:sym typeface="Manrope"/>
              </a:rPr>
              <a:t>3 minutes and 30 seconds</a:t>
            </a:r>
            <a:r>
              <a:rPr lang="en" sz="1500">
                <a:solidFill>
                  <a:srgbClr val="1F1F1F"/>
                </a:solidFill>
                <a:highlight>
                  <a:srgbClr val="FFFFFF"/>
                </a:highlight>
                <a:latin typeface="Manrope"/>
                <a:ea typeface="Manrope"/>
                <a:cs typeface="Manrope"/>
                <a:sym typeface="Manrope"/>
              </a:rPr>
              <a:t> in the United States, a limb is amputated due not well treated diabetic ulcer. </a:t>
            </a:r>
            <a:endParaRPr sz="1500">
              <a:solidFill>
                <a:schemeClr val="hlink"/>
              </a:solidFill>
              <a:highlight>
                <a:srgbClr val="FFFFFF"/>
              </a:highlight>
              <a:latin typeface="Manrope"/>
              <a:ea typeface="Manrope"/>
              <a:cs typeface="Manrope"/>
              <a:sym typeface="Manrope"/>
            </a:endParaRPr>
          </a:p>
        </p:txBody>
      </p:sp>
      <p:pic>
        <p:nvPicPr>
          <p:cNvPr id="655" name="Google Shape;655;p65"/>
          <p:cNvPicPr preferRelativeResize="0"/>
          <p:nvPr/>
        </p:nvPicPr>
        <p:blipFill rotWithShape="1">
          <a:blip r:embed="rId5">
            <a:alphaModFix/>
          </a:blip>
          <a:srcRect l="13075" t="34075" r="55852" b="34693"/>
          <a:stretch/>
        </p:blipFill>
        <p:spPr>
          <a:xfrm>
            <a:off x="7121488" y="246700"/>
            <a:ext cx="415676" cy="417825"/>
          </a:xfrm>
          <a:prstGeom prst="rect">
            <a:avLst/>
          </a:prstGeom>
          <a:noFill/>
          <a:ln>
            <a:noFill/>
          </a:ln>
        </p:spPr>
      </p:pic>
      <p:grpSp>
        <p:nvGrpSpPr>
          <p:cNvPr id="656" name="Google Shape;656;p65"/>
          <p:cNvGrpSpPr/>
          <p:nvPr/>
        </p:nvGrpSpPr>
        <p:grpSpPr>
          <a:xfrm>
            <a:off x="7567825" y="109674"/>
            <a:ext cx="1194900" cy="754198"/>
            <a:chOff x="7637525" y="221299"/>
            <a:chExt cx="1194900" cy="754198"/>
          </a:xfrm>
        </p:grpSpPr>
        <p:sp>
          <p:nvSpPr>
            <p:cNvPr id="657" name="Google Shape;657;p65"/>
            <p:cNvSpPr/>
            <p:nvPr/>
          </p:nvSpPr>
          <p:spPr>
            <a:xfrm>
              <a:off x="7693925" y="358250"/>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58" name="Google Shape;658;p65"/>
            <p:cNvPicPr preferRelativeResize="0"/>
            <p:nvPr/>
          </p:nvPicPr>
          <p:blipFill rotWithShape="1">
            <a:blip r:embed="rId5">
              <a:alphaModFix/>
            </a:blip>
            <a:srcRect l="45411" t="39528" r="29187" b="43170"/>
            <a:stretch/>
          </p:blipFill>
          <p:spPr>
            <a:xfrm>
              <a:off x="7637525" y="221299"/>
              <a:ext cx="1107276" cy="754198"/>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pic>
        <p:nvPicPr>
          <p:cNvPr id="663" name="Google Shape;663;p66"/>
          <p:cNvPicPr preferRelativeResize="0"/>
          <p:nvPr/>
        </p:nvPicPr>
        <p:blipFill>
          <a:blip r:embed="rId3">
            <a:alphaModFix/>
          </a:blip>
          <a:stretch>
            <a:fillRect/>
          </a:stretch>
        </p:blipFill>
        <p:spPr>
          <a:xfrm>
            <a:off x="1490736" y="1663525"/>
            <a:ext cx="6281482" cy="4805526"/>
          </a:xfrm>
          <a:prstGeom prst="rect">
            <a:avLst/>
          </a:prstGeom>
          <a:noFill/>
          <a:ln>
            <a:noFill/>
          </a:ln>
        </p:spPr>
      </p:pic>
      <p:sp>
        <p:nvSpPr>
          <p:cNvPr id="664" name="Google Shape;664;p66"/>
          <p:cNvSpPr txBox="1"/>
          <p:nvPr/>
        </p:nvSpPr>
        <p:spPr>
          <a:xfrm>
            <a:off x="374700" y="1438075"/>
            <a:ext cx="4197300" cy="219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rgbClr val="595959"/>
              </a:solidFill>
              <a:latin typeface="Manrope"/>
              <a:ea typeface="Manrope"/>
              <a:cs typeface="Manrope"/>
              <a:sym typeface="Manrope"/>
            </a:endParaRPr>
          </a:p>
          <a:p>
            <a:pPr marL="0" lvl="0" indent="0" algn="l" rtl="0">
              <a:spcBef>
                <a:spcPts val="0"/>
              </a:spcBef>
              <a:spcAft>
                <a:spcPts val="0"/>
              </a:spcAft>
              <a:buNone/>
            </a:pPr>
            <a:endParaRPr sz="1300">
              <a:solidFill>
                <a:srgbClr val="595959"/>
              </a:solidFill>
              <a:latin typeface="Manrope"/>
              <a:ea typeface="Manrope"/>
              <a:cs typeface="Manrope"/>
              <a:sym typeface="Manrope"/>
            </a:endParaRPr>
          </a:p>
          <a:p>
            <a:pPr marL="457200" lvl="0" indent="-317500" algn="l" rtl="0">
              <a:spcBef>
                <a:spcPts val="0"/>
              </a:spcBef>
              <a:spcAft>
                <a:spcPts val="0"/>
              </a:spcAft>
              <a:buClr>
                <a:srgbClr val="72C45F"/>
              </a:buClr>
              <a:buSzPts val="1400"/>
              <a:buChar char="✓"/>
            </a:pPr>
            <a:r>
              <a:rPr lang="en" sz="1300" b="1">
                <a:solidFill>
                  <a:srgbClr val="595959"/>
                </a:solidFill>
                <a:latin typeface="Manrope"/>
                <a:ea typeface="Manrope"/>
                <a:cs typeface="Manrope"/>
                <a:sym typeface="Manrope"/>
              </a:rPr>
              <a:t>Prevent wound </a:t>
            </a:r>
            <a:r>
              <a:rPr lang="en" sz="1300">
                <a:solidFill>
                  <a:srgbClr val="595959"/>
                </a:solidFill>
                <a:latin typeface="Manrope"/>
                <a:ea typeface="Manrope"/>
                <a:cs typeface="Manrope"/>
                <a:sym typeface="Manrope"/>
              </a:rPr>
              <a:t>progression </a:t>
            </a:r>
            <a:endParaRPr sz="1300">
              <a:solidFill>
                <a:srgbClr val="595959"/>
              </a:solidFill>
              <a:latin typeface="Manrope"/>
              <a:ea typeface="Manrope"/>
              <a:cs typeface="Manrope"/>
              <a:sym typeface="Manrope"/>
            </a:endParaRPr>
          </a:p>
          <a:p>
            <a:pPr marL="457200" lvl="0" indent="-317500" algn="l" rtl="0">
              <a:spcBef>
                <a:spcPts val="0"/>
              </a:spcBef>
              <a:spcAft>
                <a:spcPts val="0"/>
              </a:spcAft>
              <a:buClr>
                <a:schemeClr val="accent3"/>
              </a:buClr>
              <a:buSzPts val="1400"/>
              <a:buChar char="✓"/>
            </a:pPr>
            <a:r>
              <a:rPr lang="en" sz="1300">
                <a:solidFill>
                  <a:srgbClr val="595959"/>
                </a:solidFill>
                <a:latin typeface="Manrope"/>
                <a:ea typeface="Manrope"/>
                <a:cs typeface="Manrope"/>
                <a:sym typeface="Manrope"/>
              </a:rPr>
              <a:t>Promote </a:t>
            </a:r>
            <a:r>
              <a:rPr lang="en" sz="1300" b="1">
                <a:solidFill>
                  <a:schemeClr val="dk2"/>
                </a:solidFill>
                <a:latin typeface="Manrope"/>
                <a:ea typeface="Manrope"/>
                <a:cs typeface="Manrope"/>
                <a:sym typeface="Manrope"/>
              </a:rPr>
              <a:t>regeneration</a:t>
            </a:r>
            <a:endParaRPr sz="1300" b="1">
              <a:solidFill>
                <a:schemeClr val="dk2"/>
              </a:solidFill>
              <a:latin typeface="Manrope"/>
              <a:ea typeface="Manrope"/>
              <a:cs typeface="Manrope"/>
              <a:sym typeface="Manrope"/>
            </a:endParaRPr>
          </a:p>
          <a:p>
            <a:pPr marL="457200" lvl="0" indent="-317500" algn="l" rtl="0">
              <a:spcBef>
                <a:spcPts val="0"/>
              </a:spcBef>
              <a:spcAft>
                <a:spcPts val="0"/>
              </a:spcAft>
              <a:buClr>
                <a:schemeClr val="accent3"/>
              </a:buClr>
              <a:buSzPts val="1400"/>
              <a:buChar char="✓"/>
            </a:pPr>
            <a:r>
              <a:rPr lang="en" sz="1300">
                <a:solidFill>
                  <a:srgbClr val="595959"/>
                </a:solidFill>
                <a:latin typeface="Manrope"/>
                <a:ea typeface="Manrope"/>
                <a:cs typeface="Manrope"/>
                <a:sym typeface="Manrope"/>
              </a:rPr>
              <a:t>Infection </a:t>
            </a:r>
            <a:r>
              <a:rPr lang="en" sz="1300" b="1">
                <a:solidFill>
                  <a:srgbClr val="595959"/>
                </a:solidFill>
                <a:latin typeface="Manrope"/>
                <a:ea typeface="Manrope"/>
                <a:cs typeface="Manrope"/>
                <a:sym typeface="Manrope"/>
              </a:rPr>
              <a:t>color indicator </a:t>
            </a:r>
            <a:endParaRPr sz="1300" b="1">
              <a:solidFill>
                <a:srgbClr val="595959"/>
              </a:solidFill>
              <a:latin typeface="Manrope"/>
              <a:ea typeface="Manrope"/>
              <a:cs typeface="Manrope"/>
              <a:sym typeface="Manrope"/>
            </a:endParaRPr>
          </a:p>
          <a:p>
            <a:pPr marL="457200" lvl="0" indent="-317500" algn="l" rtl="0">
              <a:spcBef>
                <a:spcPts val="0"/>
              </a:spcBef>
              <a:spcAft>
                <a:spcPts val="0"/>
              </a:spcAft>
              <a:buClr>
                <a:schemeClr val="accent3"/>
              </a:buClr>
              <a:buSzPts val="1400"/>
              <a:buChar char="✓"/>
            </a:pPr>
            <a:r>
              <a:rPr lang="en" sz="1300" b="1">
                <a:solidFill>
                  <a:srgbClr val="595959"/>
                </a:solidFill>
                <a:latin typeface="Manrope"/>
                <a:ea typeface="Manrope"/>
                <a:cs typeface="Manrope"/>
                <a:sym typeface="Manrope"/>
              </a:rPr>
              <a:t>Pressure sensor</a:t>
            </a:r>
            <a:endParaRPr sz="1300" b="1">
              <a:solidFill>
                <a:srgbClr val="595959"/>
              </a:solidFill>
              <a:latin typeface="Manrope"/>
              <a:ea typeface="Manrope"/>
              <a:cs typeface="Manrope"/>
              <a:sym typeface="Manrope"/>
            </a:endParaRPr>
          </a:p>
          <a:p>
            <a:pPr marL="457200" lvl="0" indent="-317500" algn="l" rtl="0">
              <a:spcBef>
                <a:spcPts val="0"/>
              </a:spcBef>
              <a:spcAft>
                <a:spcPts val="0"/>
              </a:spcAft>
              <a:buClr>
                <a:schemeClr val="accent3"/>
              </a:buClr>
              <a:buSzPts val="1400"/>
              <a:buChar char="✓"/>
            </a:pPr>
            <a:r>
              <a:rPr lang="en" sz="1300" b="1">
                <a:solidFill>
                  <a:srgbClr val="595959"/>
                </a:solidFill>
                <a:latin typeface="Manrope"/>
                <a:ea typeface="Manrope"/>
                <a:cs typeface="Manrope"/>
                <a:sym typeface="Manrope"/>
              </a:rPr>
              <a:t>Easy to use</a:t>
            </a:r>
            <a:endParaRPr sz="1300" b="1">
              <a:solidFill>
                <a:srgbClr val="595959"/>
              </a:solidFill>
              <a:latin typeface="Manrope"/>
              <a:ea typeface="Manrope"/>
              <a:cs typeface="Manrope"/>
              <a:sym typeface="Manrope"/>
            </a:endParaRPr>
          </a:p>
          <a:p>
            <a:pPr marL="457200" lvl="0" indent="0" algn="l" rtl="0">
              <a:spcBef>
                <a:spcPts val="0"/>
              </a:spcBef>
              <a:spcAft>
                <a:spcPts val="0"/>
              </a:spcAft>
              <a:buNone/>
            </a:pPr>
            <a:endParaRPr sz="1300">
              <a:solidFill>
                <a:srgbClr val="595959"/>
              </a:solidFill>
              <a:latin typeface="Manrope"/>
              <a:ea typeface="Manrope"/>
              <a:cs typeface="Manrope"/>
              <a:sym typeface="Manrope"/>
            </a:endParaRPr>
          </a:p>
        </p:txBody>
      </p:sp>
      <p:sp>
        <p:nvSpPr>
          <p:cNvPr id="665" name="Google Shape;665;p66"/>
          <p:cNvSpPr txBox="1"/>
          <p:nvPr/>
        </p:nvSpPr>
        <p:spPr>
          <a:xfrm>
            <a:off x="5224175" y="1619250"/>
            <a:ext cx="3140700" cy="153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rgbClr val="595959"/>
              </a:solidFill>
              <a:latin typeface="Manrope"/>
              <a:ea typeface="Manrope"/>
              <a:cs typeface="Manrope"/>
              <a:sym typeface="Manrope"/>
            </a:endParaRPr>
          </a:p>
          <a:p>
            <a:pPr marL="457200" lvl="0" indent="-304800" algn="l" rtl="0">
              <a:spcBef>
                <a:spcPts val="0"/>
              </a:spcBef>
              <a:spcAft>
                <a:spcPts val="0"/>
              </a:spcAft>
              <a:buClr>
                <a:srgbClr val="FF0000"/>
              </a:buClr>
              <a:buSzPts val="1200"/>
              <a:buChar char="x"/>
            </a:pPr>
            <a:r>
              <a:rPr lang="en" sz="1300">
                <a:solidFill>
                  <a:srgbClr val="595959"/>
                </a:solidFill>
                <a:latin typeface="Manrope"/>
                <a:ea typeface="Manrope"/>
                <a:cs typeface="Manrope"/>
                <a:sym typeface="Manrope"/>
              </a:rPr>
              <a:t>Just waterproof and remain inert</a:t>
            </a:r>
            <a:endParaRPr sz="1300">
              <a:solidFill>
                <a:srgbClr val="595959"/>
              </a:solidFill>
              <a:latin typeface="Manrope"/>
              <a:ea typeface="Manrope"/>
              <a:cs typeface="Manrope"/>
              <a:sym typeface="Manrope"/>
            </a:endParaRPr>
          </a:p>
          <a:p>
            <a:pPr marL="457200" lvl="0" indent="-304800" algn="l" rtl="0">
              <a:spcBef>
                <a:spcPts val="0"/>
              </a:spcBef>
              <a:spcAft>
                <a:spcPts val="0"/>
              </a:spcAft>
              <a:buClr>
                <a:srgbClr val="FF0000"/>
              </a:buClr>
              <a:buSzPts val="1200"/>
              <a:buChar char="x"/>
            </a:pPr>
            <a:r>
              <a:rPr lang="en" sz="1300">
                <a:solidFill>
                  <a:srgbClr val="595959"/>
                </a:solidFill>
                <a:latin typeface="Manrope"/>
                <a:ea typeface="Manrope"/>
                <a:cs typeface="Manrope"/>
                <a:sym typeface="Manrope"/>
              </a:rPr>
              <a:t>Maintain hydration at the wound </a:t>
            </a:r>
            <a:endParaRPr sz="1300">
              <a:solidFill>
                <a:srgbClr val="595959"/>
              </a:solidFill>
              <a:latin typeface="Manrope"/>
              <a:ea typeface="Manrope"/>
              <a:cs typeface="Manrope"/>
              <a:sym typeface="Manrope"/>
            </a:endParaRPr>
          </a:p>
          <a:p>
            <a:pPr marL="457200" lvl="0" indent="-311150" algn="l" rtl="0">
              <a:spcBef>
                <a:spcPts val="0"/>
              </a:spcBef>
              <a:spcAft>
                <a:spcPts val="0"/>
              </a:spcAft>
              <a:buClr>
                <a:srgbClr val="DA291C"/>
              </a:buClr>
              <a:buSzPts val="1300"/>
              <a:buFont typeface="Manrope"/>
              <a:buChar char="x"/>
            </a:pPr>
            <a:r>
              <a:rPr lang="en" sz="1300">
                <a:solidFill>
                  <a:srgbClr val="595959"/>
                </a:solidFill>
                <a:latin typeface="Manrope"/>
                <a:ea typeface="Manrope"/>
                <a:cs typeface="Manrope"/>
                <a:sym typeface="Manrope"/>
              </a:rPr>
              <a:t>Need to be treated by a wound care nurse </a:t>
            </a:r>
            <a:endParaRPr sz="1300">
              <a:solidFill>
                <a:srgbClr val="595959"/>
              </a:solidFill>
              <a:latin typeface="Manrope"/>
              <a:ea typeface="Manrope"/>
              <a:cs typeface="Manrope"/>
              <a:sym typeface="Manrope"/>
            </a:endParaRPr>
          </a:p>
          <a:p>
            <a:pPr marL="457200" lvl="0" indent="0" algn="l" rtl="0">
              <a:spcBef>
                <a:spcPts val="0"/>
              </a:spcBef>
              <a:spcAft>
                <a:spcPts val="0"/>
              </a:spcAft>
              <a:buNone/>
            </a:pPr>
            <a:endParaRPr sz="1300">
              <a:solidFill>
                <a:srgbClr val="595959"/>
              </a:solidFill>
              <a:latin typeface="Manrope"/>
              <a:ea typeface="Manrope"/>
              <a:cs typeface="Manrope"/>
              <a:sym typeface="Manrope"/>
            </a:endParaRPr>
          </a:p>
        </p:txBody>
      </p:sp>
      <p:sp>
        <p:nvSpPr>
          <p:cNvPr id="666" name="Google Shape;666;p66"/>
          <p:cNvSpPr txBox="1"/>
          <p:nvPr/>
        </p:nvSpPr>
        <p:spPr>
          <a:xfrm>
            <a:off x="5276375" y="329863"/>
            <a:ext cx="30363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b="1">
                <a:solidFill>
                  <a:srgbClr val="0B4D8C"/>
                </a:solidFill>
                <a:latin typeface="Manrope"/>
                <a:ea typeface="Manrope"/>
                <a:cs typeface="Manrope"/>
                <a:sym typeface="Manrope"/>
              </a:rPr>
              <a:t>Conventional Treatment</a:t>
            </a:r>
            <a:endParaRPr sz="2700">
              <a:solidFill>
                <a:srgbClr val="0B4D8C"/>
              </a:solidFill>
              <a:latin typeface="Manrope SemiBold"/>
              <a:ea typeface="Manrope SemiBold"/>
              <a:cs typeface="Manrope SemiBold"/>
              <a:sym typeface="Manrope SemiBold"/>
            </a:endParaRPr>
          </a:p>
        </p:txBody>
      </p:sp>
      <p:sp>
        <p:nvSpPr>
          <p:cNvPr id="667" name="Google Shape;667;p66"/>
          <p:cNvSpPr txBox="1"/>
          <p:nvPr/>
        </p:nvSpPr>
        <p:spPr>
          <a:xfrm>
            <a:off x="5816825" y="3329488"/>
            <a:ext cx="3311700" cy="860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200">
                <a:solidFill>
                  <a:srgbClr val="0B4D8C"/>
                </a:solidFill>
                <a:latin typeface="Manrope"/>
                <a:ea typeface="Manrope"/>
                <a:cs typeface="Manrope"/>
                <a:sym typeface="Manrope"/>
              </a:rPr>
              <a:t>$80/day</a:t>
            </a:r>
            <a:endParaRPr sz="3200">
              <a:solidFill>
                <a:srgbClr val="0B4D8C"/>
              </a:solidFill>
              <a:latin typeface="Manrope"/>
              <a:ea typeface="Manrope"/>
              <a:cs typeface="Manrope"/>
              <a:sym typeface="Manrope"/>
            </a:endParaRPr>
          </a:p>
        </p:txBody>
      </p:sp>
      <p:sp>
        <p:nvSpPr>
          <p:cNvPr id="668" name="Google Shape;668;p66"/>
          <p:cNvSpPr txBox="1"/>
          <p:nvPr/>
        </p:nvSpPr>
        <p:spPr>
          <a:xfrm>
            <a:off x="46213" y="3214750"/>
            <a:ext cx="2982000" cy="860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200">
                <a:solidFill>
                  <a:srgbClr val="0B4D8C"/>
                </a:solidFill>
                <a:latin typeface="Manrope"/>
                <a:ea typeface="Manrope"/>
                <a:cs typeface="Manrope"/>
                <a:sym typeface="Manrope"/>
              </a:rPr>
              <a:t>$9/day</a:t>
            </a:r>
            <a:endParaRPr sz="3200">
              <a:solidFill>
                <a:srgbClr val="0B4D8C"/>
              </a:solidFill>
              <a:latin typeface="Manrope"/>
              <a:ea typeface="Manrope"/>
              <a:cs typeface="Manrope"/>
              <a:sym typeface="Manrope"/>
            </a:endParaRPr>
          </a:p>
        </p:txBody>
      </p:sp>
      <p:sp>
        <p:nvSpPr>
          <p:cNvPr id="669" name="Google Shape;669;p66"/>
          <p:cNvSpPr txBox="1">
            <a:spLocks noGrp="1"/>
          </p:cNvSpPr>
          <p:nvPr>
            <p:ph type="ftr" idx="4294967295"/>
          </p:nvPr>
        </p:nvSpPr>
        <p:spPr>
          <a:xfrm>
            <a:off x="46213" y="4819725"/>
            <a:ext cx="8473800" cy="271200"/>
          </a:xfrm>
          <a:prstGeom prst="rect">
            <a:avLst/>
          </a:prstGeom>
          <a:noFill/>
          <a:ln>
            <a:noFill/>
          </a:ln>
        </p:spPr>
        <p:txBody>
          <a:bodyPr spcFirstLastPara="1" wrap="square" lIns="68575" tIns="34275" rIns="68575" bIns="34275" anchor="b" anchorCtr="0">
            <a:noAutofit/>
          </a:bodyPr>
          <a:lstStyle/>
          <a:p>
            <a:pPr marL="0" lvl="0" indent="0" algn="r" rtl="0">
              <a:spcBef>
                <a:spcPts val="0"/>
              </a:spcBef>
              <a:spcAft>
                <a:spcPts val="0"/>
              </a:spcAft>
              <a:buNone/>
            </a:pPr>
            <a:r>
              <a:rPr lang="en" sz="1000" i="1">
                <a:solidFill>
                  <a:schemeClr val="dk2"/>
                </a:solidFill>
                <a:latin typeface="Lato"/>
                <a:ea typeface="Lato"/>
                <a:cs typeface="Lato"/>
                <a:sym typeface="Lato"/>
              </a:rPr>
              <a:t>Source:  Society for Clinical Vascular Surgery</a:t>
            </a:r>
            <a:endParaRPr sz="1000" i="1">
              <a:solidFill>
                <a:schemeClr val="dk2"/>
              </a:solidFill>
              <a:latin typeface="Lato"/>
              <a:ea typeface="Lato"/>
              <a:cs typeface="Lato"/>
              <a:sym typeface="Lato"/>
            </a:endParaRPr>
          </a:p>
        </p:txBody>
      </p:sp>
      <p:pic>
        <p:nvPicPr>
          <p:cNvPr id="670" name="Google Shape;670;p66"/>
          <p:cNvPicPr preferRelativeResize="0"/>
          <p:nvPr/>
        </p:nvPicPr>
        <p:blipFill rotWithShape="1">
          <a:blip r:embed="rId4">
            <a:alphaModFix/>
          </a:blip>
          <a:srcRect l="13075" t="34075" r="55852" b="34693"/>
          <a:stretch/>
        </p:blipFill>
        <p:spPr>
          <a:xfrm>
            <a:off x="277494" y="275975"/>
            <a:ext cx="1011230" cy="1016450"/>
          </a:xfrm>
          <a:prstGeom prst="rect">
            <a:avLst/>
          </a:prstGeom>
          <a:noFill/>
          <a:ln>
            <a:noFill/>
          </a:ln>
        </p:spPr>
      </p:pic>
      <p:grpSp>
        <p:nvGrpSpPr>
          <p:cNvPr id="671" name="Google Shape;671;p66"/>
          <p:cNvGrpSpPr/>
          <p:nvPr/>
        </p:nvGrpSpPr>
        <p:grpSpPr>
          <a:xfrm>
            <a:off x="1036506" y="-159043"/>
            <a:ext cx="3036242" cy="2086037"/>
            <a:chOff x="7637525" y="221299"/>
            <a:chExt cx="1194900" cy="754198"/>
          </a:xfrm>
        </p:grpSpPr>
        <p:sp>
          <p:nvSpPr>
            <p:cNvPr id="672" name="Google Shape;672;p66"/>
            <p:cNvSpPr/>
            <p:nvPr/>
          </p:nvSpPr>
          <p:spPr>
            <a:xfrm>
              <a:off x="7693925" y="358250"/>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73" name="Google Shape;673;p66"/>
            <p:cNvPicPr preferRelativeResize="0"/>
            <p:nvPr/>
          </p:nvPicPr>
          <p:blipFill rotWithShape="1">
            <a:blip r:embed="rId4">
              <a:alphaModFix/>
            </a:blip>
            <a:srcRect l="45411" t="39528" r="29187" b="43170"/>
            <a:stretch/>
          </p:blipFill>
          <p:spPr>
            <a:xfrm>
              <a:off x="7637525" y="221299"/>
              <a:ext cx="1107276" cy="754198"/>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pic>
        <p:nvPicPr>
          <p:cNvPr id="678" name="Google Shape;678;p67"/>
          <p:cNvPicPr preferRelativeResize="0"/>
          <p:nvPr/>
        </p:nvPicPr>
        <p:blipFill rotWithShape="1">
          <a:blip r:embed="rId3">
            <a:alphaModFix/>
          </a:blip>
          <a:srcRect t="-659" b="44728"/>
          <a:stretch/>
        </p:blipFill>
        <p:spPr>
          <a:xfrm>
            <a:off x="183588" y="132188"/>
            <a:ext cx="8167399" cy="3197675"/>
          </a:xfrm>
          <a:prstGeom prst="rect">
            <a:avLst/>
          </a:prstGeom>
          <a:noFill/>
          <a:ln>
            <a:noFill/>
          </a:ln>
        </p:spPr>
      </p:pic>
      <p:pic>
        <p:nvPicPr>
          <p:cNvPr id="679" name="Google Shape;679;p67"/>
          <p:cNvPicPr preferRelativeResize="0"/>
          <p:nvPr/>
        </p:nvPicPr>
        <p:blipFill rotWithShape="1">
          <a:blip r:embed="rId3">
            <a:alphaModFix/>
          </a:blip>
          <a:srcRect l="73155" t="58216" r="1141" b="13562"/>
          <a:stretch/>
        </p:blipFill>
        <p:spPr>
          <a:xfrm>
            <a:off x="6251612" y="3397888"/>
            <a:ext cx="2099374" cy="1613425"/>
          </a:xfrm>
          <a:prstGeom prst="rect">
            <a:avLst/>
          </a:prstGeom>
          <a:noFill/>
          <a:ln>
            <a:noFill/>
          </a:ln>
        </p:spPr>
      </p:pic>
      <p:sp>
        <p:nvSpPr>
          <p:cNvPr id="680" name="Google Shape;680;p67"/>
          <p:cNvSpPr/>
          <p:nvPr/>
        </p:nvSpPr>
        <p:spPr>
          <a:xfrm>
            <a:off x="1761238" y="229413"/>
            <a:ext cx="1419000" cy="864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1" name="Google Shape;681;p67"/>
          <p:cNvSpPr txBox="1"/>
          <p:nvPr/>
        </p:nvSpPr>
        <p:spPr>
          <a:xfrm>
            <a:off x="575463" y="3048013"/>
            <a:ext cx="1321800" cy="5442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HEALTHY FOOT</a:t>
            </a:r>
            <a:endParaRPr/>
          </a:p>
        </p:txBody>
      </p:sp>
      <p:sp>
        <p:nvSpPr>
          <p:cNvPr id="682" name="Google Shape;682;p67"/>
          <p:cNvSpPr txBox="1"/>
          <p:nvPr/>
        </p:nvSpPr>
        <p:spPr>
          <a:xfrm>
            <a:off x="3507613" y="3048013"/>
            <a:ext cx="1321800" cy="5442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DIABETIC ULCER</a:t>
            </a:r>
            <a:endParaRPr/>
          </a:p>
        </p:txBody>
      </p:sp>
      <p:pic>
        <p:nvPicPr>
          <p:cNvPr id="683" name="Google Shape;683;p67"/>
          <p:cNvPicPr preferRelativeResize="0"/>
          <p:nvPr/>
        </p:nvPicPr>
        <p:blipFill rotWithShape="1">
          <a:blip r:embed="rId4">
            <a:alphaModFix/>
          </a:blip>
          <a:srcRect l="13075" t="34075" r="55852" b="34693"/>
          <a:stretch/>
        </p:blipFill>
        <p:spPr>
          <a:xfrm>
            <a:off x="7121488" y="246700"/>
            <a:ext cx="415676" cy="417825"/>
          </a:xfrm>
          <a:prstGeom prst="rect">
            <a:avLst/>
          </a:prstGeom>
          <a:noFill/>
          <a:ln>
            <a:noFill/>
          </a:ln>
        </p:spPr>
      </p:pic>
      <p:grpSp>
        <p:nvGrpSpPr>
          <p:cNvPr id="684" name="Google Shape;684;p67"/>
          <p:cNvGrpSpPr/>
          <p:nvPr/>
        </p:nvGrpSpPr>
        <p:grpSpPr>
          <a:xfrm>
            <a:off x="7567825" y="109674"/>
            <a:ext cx="1194900" cy="754198"/>
            <a:chOff x="7637525" y="221299"/>
            <a:chExt cx="1194900" cy="754198"/>
          </a:xfrm>
        </p:grpSpPr>
        <p:sp>
          <p:nvSpPr>
            <p:cNvPr id="685" name="Google Shape;685;p67"/>
            <p:cNvSpPr/>
            <p:nvPr/>
          </p:nvSpPr>
          <p:spPr>
            <a:xfrm>
              <a:off x="7693925" y="358250"/>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86" name="Google Shape;686;p67"/>
            <p:cNvPicPr preferRelativeResize="0"/>
            <p:nvPr/>
          </p:nvPicPr>
          <p:blipFill rotWithShape="1">
            <a:blip r:embed="rId4">
              <a:alphaModFix/>
            </a:blip>
            <a:srcRect l="45411" t="39528" r="29187" b="43170"/>
            <a:stretch/>
          </p:blipFill>
          <p:spPr>
            <a:xfrm>
              <a:off x="7637525" y="221299"/>
              <a:ext cx="1107276" cy="754198"/>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pic>
        <p:nvPicPr>
          <p:cNvPr id="691" name="Google Shape;691;p68"/>
          <p:cNvPicPr preferRelativeResize="0"/>
          <p:nvPr/>
        </p:nvPicPr>
        <p:blipFill rotWithShape="1">
          <a:blip r:embed="rId3">
            <a:alphaModFix/>
          </a:blip>
          <a:srcRect t="-659" b="44728"/>
          <a:stretch/>
        </p:blipFill>
        <p:spPr>
          <a:xfrm>
            <a:off x="173338" y="388750"/>
            <a:ext cx="8167399" cy="3197675"/>
          </a:xfrm>
          <a:prstGeom prst="rect">
            <a:avLst/>
          </a:prstGeom>
          <a:noFill/>
          <a:ln>
            <a:noFill/>
          </a:ln>
        </p:spPr>
      </p:pic>
      <p:pic>
        <p:nvPicPr>
          <p:cNvPr id="692" name="Google Shape;692;p68"/>
          <p:cNvPicPr preferRelativeResize="0"/>
          <p:nvPr/>
        </p:nvPicPr>
        <p:blipFill rotWithShape="1">
          <a:blip r:embed="rId3">
            <a:alphaModFix/>
          </a:blip>
          <a:srcRect l="73155" t="58216" r="1141" b="13562"/>
          <a:stretch/>
        </p:blipFill>
        <p:spPr>
          <a:xfrm>
            <a:off x="6241362" y="3654450"/>
            <a:ext cx="2099374" cy="1613425"/>
          </a:xfrm>
          <a:prstGeom prst="rect">
            <a:avLst/>
          </a:prstGeom>
          <a:noFill/>
          <a:ln>
            <a:noFill/>
          </a:ln>
        </p:spPr>
      </p:pic>
      <p:sp>
        <p:nvSpPr>
          <p:cNvPr id="693" name="Google Shape;693;p68"/>
          <p:cNvSpPr/>
          <p:nvPr/>
        </p:nvSpPr>
        <p:spPr>
          <a:xfrm>
            <a:off x="1750988" y="485975"/>
            <a:ext cx="1419000" cy="864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 name="Google Shape;694;p68"/>
          <p:cNvSpPr txBox="1"/>
          <p:nvPr/>
        </p:nvSpPr>
        <p:spPr>
          <a:xfrm>
            <a:off x="565213" y="3304575"/>
            <a:ext cx="1321800" cy="5442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HEALTHY FOOT</a:t>
            </a:r>
            <a:endParaRPr/>
          </a:p>
        </p:txBody>
      </p:sp>
      <p:sp>
        <p:nvSpPr>
          <p:cNvPr id="695" name="Google Shape;695;p68"/>
          <p:cNvSpPr txBox="1"/>
          <p:nvPr/>
        </p:nvSpPr>
        <p:spPr>
          <a:xfrm>
            <a:off x="3497363" y="3304575"/>
            <a:ext cx="1321800" cy="5442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DIABETIC ULCER</a:t>
            </a:r>
            <a:endParaRPr/>
          </a:p>
        </p:txBody>
      </p:sp>
      <p:cxnSp>
        <p:nvCxnSpPr>
          <p:cNvPr id="696" name="Google Shape;696;p68"/>
          <p:cNvCxnSpPr>
            <a:endCxn id="694" idx="3"/>
          </p:cNvCxnSpPr>
          <p:nvPr/>
        </p:nvCxnSpPr>
        <p:spPr>
          <a:xfrm rot="10800000">
            <a:off x="1887013" y="3576675"/>
            <a:ext cx="1613400" cy="9900"/>
          </a:xfrm>
          <a:prstGeom prst="curvedConnector3">
            <a:avLst>
              <a:gd name="adj1" fmla="val 50000"/>
            </a:avLst>
          </a:prstGeom>
          <a:noFill/>
          <a:ln w="28575" cap="flat" cmpd="sng">
            <a:solidFill>
              <a:srgbClr val="72C45F"/>
            </a:solidFill>
            <a:prstDash val="solid"/>
            <a:round/>
            <a:headEnd type="none" w="med" len="med"/>
            <a:tailEnd type="triangle" w="med" len="med"/>
          </a:ln>
        </p:spPr>
      </p:cxnSp>
      <p:sp>
        <p:nvSpPr>
          <p:cNvPr id="697" name="Google Shape;697;p68"/>
          <p:cNvSpPr txBox="1"/>
          <p:nvPr/>
        </p:nvSpPr>
        <p:spPr>
          <a:xfrm>
            <a:off x="2091138" y="3654450"/>
            <a:ext cx="1321800" cy="54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72C45F"/>
                </a:solidFill>
              </a:rPr>
              <a:t>Regeneration</a:t>
            </a:r>
            <a:endParaRPr>
              <a:solidFill>
                <a:srgbClr val="72C45F"/>
              </a:solidFill>
            </a:endParaRPr>
          </a:p>
        </p:txBody>
      </p:sp>
      <p:sp>
        <p:nvSpPr>
          <p:cNvPr id="698" name="Google Shape;698;p68"/>
          <p:cNvSpPr/>
          <p:nvPr/>
        </p:nvSpPr>
        <p:spPr>
          <a:xfrm>
            <a:off x="4819175" y="0"/>
            <a:ext cx="4456200" cy="5268000"/>
          </a:xfrm>
          <a:prstGeom prst="rect">
            <a:avLst/>
          </a:prstGeom>
          <a:solidFill>
            <a:srgbClr val="0B4D8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68"/>
          <p:cNvSpPr txBox="1"/>
          <p:nvPr/>
        </p:nvSpPr>
        <p:spPr>
          <a:xfrm>
            <a:off x="4956500" y="432500"/>
            <a:ext cx="2734500" cy="21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900" b="1">
                <a:solidFill>
                  <a:srgbClr val="FFFFFF"/>
                </a:solidFill>
                <a:latin typeface="Roboto"/>
                <a:ea typeface="Roboto"/>
                <a:cs typeface="Roboto"/>
                <a:sym typeface="Roboto"/>
              </a:rPr>
              <a:t>Avoid further complications through regeneration</a:t>
            </a:r>
            <a:endParaRPr sz="2800" b="1">
              <a:solidFill>
                <a:srgbClr val="FFFFFF"/>
              </a:solidFill>
            </a:endParaRPr>
          </a:p>
        </p:txBody>
      </p:sp>
      <p:sp>
        <p:nvSpPr>
          <p:cNvPr id="700" name="Google Shape;700;p68"/>
          <p:cNvSpPr txBox="1"/>
          <p:nvPr/>
        </p:nvSpPr>
        <p:spPr>
          <a:xfrm>
            <a:off x="4750" y="4635600"/>
            <a:ext cx="4880100" cy="1146600"/>
          </a:xfrm>
          <a:prstGeom prst="rect">
            <a:avLst/>
          </a:prstGeom>
          <a:noFill/>
          <a:ln>
            <a:noFill/>
          </a:ln>
        </p:spPr>
        <p:txBody>
          <a:bodyPr spcFirstLastPara="1" wrap="square" lIns="91425" tIns="91425" rIns="91425" bIns="91425" anchor="t" anchorCtr="0">
            <a:spAutoFit/>
          </a:bodyPr>
          <a:lstStyle/>
          <a:p>
            <a:pPr marL="381000" lvl="0" indent="-381000" algn="l" rtl="0">
              <a:lnSpc>
                <a:spcPct val="100000"/>
              </a:lnSpc>
              <a:spcBef>
                <a:spcPts val="0"/>
              </a:spcBef>
              <a:spcAft>
                <a:spcPts val="0"/>
              </a:spcAft>
              <a:buNone/>
            </a:pPr>
            <a:r>
              <a:rPr lang="en" sz="800"/>
              <a:t>Zhao, H., Wu, Y., Xie, Y., Li, Y., Chen, C., Li, C., Yang, F., Zhang, D., Wang, Y., &amp; Yuan, J. (2024). Hydrogel dressings for diabetic foot ulcer: A systematic review and meta‐analysis. </a:t>
            </a:r>
            <a:r>
              <a:rPr lang="en" sz="800" i="1"/>
              <a:t>Diabetes, Obesity &amp; Metabolism/Diabetes, Obesity and Metabolism</a:t>
            </a:r>
            <a:r>
              <a:rPr lang="en" sz="800"/>
              <a:t>. https://doi.org/10.1111/dom.15544</a:t>
            </a:r>
            <a:endParaRPr sz="800"/>
          </a:p>
          <a:p>
            <a:pPr marL="0" lvl="0" indent="0" algn="l" rtl="0">
              <a:lnSpc>
                <a:spcPct val="115000"/>
              </a:lnSpc>
              <a:spcBef>
                <a:spcPts val="1200"/>
              </a:spcBef>
              <a:spcAft>
                <a:spcPts val="0"/>
              </a:spcAft>
              <a:buNone/>
            </a:pPr>
            <a:r>
              <a:rPr lang="en" sz="1000"/>
              <a:t>‌</a:t>
            </a:r>
            <a:endParaRPr sz="1000"/>
          </a:p>
          <a:p>
            <a:pPr marL="0" lvl="0" indent="0" algn="l" rtl="0">
              <a:spcBef>
                <a:spcPts val="1200"/>
              </a:spcBef>
              <a:spcAft>
                <a:spcPts val="0"/>
              </a:spcAft>
              <a:buNone/>
            </a:pPr>
            <a:endParaRPr sz="700">
              <a:solidFill>
                <a:srgbClr val="212121"/>
              </a:solidFill>
              <a:highlight>
                <a:srgbClr val="FFFFFF"/>
              </a:highlight>
              <a:latin typeface="Roboto"/>
              <a:ea typeface="Roboto"/>
              <a:cs typeface="Roboto"/>
              <a:sym typeface="Roboto"/>
            </a:endParaRPr>
          </a:p>
        </p:txBody>
      </p:sp>
      <p:sp>
        <p:nvSpPr>
          <p:cNvPr id="701" name="Google Shape;701;p68"/>
          <p:cNvSpPr/>
          <p:nvPr/>
        </p:nvSpPr>
        <p:spPr>
          <a:xfrm>
            <a:off x="4741950" y="3496063"/>
            <a:ext cx="4737300" cy="19302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02" name="Google Shape;702;p68"/>
          <p:cNvPicPr preferRelativeResize="0"/>
          <p:nvPr/>
        </p:nvPicPr>
        <p:blipFill rotWithShape="1">
          <a:blip r:embed="rId4">
            <a:alphaModFix/>
          </a:blip>
          <a:srcRect l="13075" t="34075" r="55852" b="34693"/>
          <a:stretch/>
        </p:blipFill>
        <p:spPr>
          <a:xfrm>
            <a:off x="5935351" y="3868128"/>
            <a:ext cx="662450" cy="748298"/>
          </a:xfrm>
          <a:prstGeom prst="rect">
            <a:avLst/>
          </a:prstGeom>
          <a:noFill/>
          <a:ln>
            <a:noFill/>
          </a:ln>
        </p:spPr>
      </p:pic>
      <p:pic>
        <p:nvPicPr>
          <p:cNvPr id="703" name="Google Shape;703;p68"/>
          <p:cNvPicPr preferRelativeResize="0"/>
          <p:nvPr/>
        </p:nvPicPr>
        <p:blipFill rotWithShape="1">
          <a:blip r:embed="rId4">
            <a:alphaModFix/>
          </a:blip>
          <a:srcRect l="47694" t="44837" r="29188" b="49048"/>
          <a:stretch/>
        </p:blipFill>
        <p:spPr>
          <a:xfrm>
            <a:off x="6597796" y="3905655"/>
            <a:ext cx="2072057" cy="615900"/>
          </a:xfrm>
          <a:prstGeom prst="rect">
            <a:avLst/>
          </a:prstGeom>
          <a:noFill/>
          <a:ln>
            <a:noFill/>
          </a:ln>
        </p:spPr>
      </p:pic>
      <p:pic>
        <p:nvPicPr>
          <p:cNvPr id="704" name="Google Shape;704;p68"/>
          <p:cNvPicPr preferRelativeResize="0"/>
          <p:nvPr/>
        </p:nvPicPr>
        <p:blipFill rotWithShape="1">
          <a:blip r:embed="rId5">
            <a:alphaModFix/>
          </a:blip>
          <a:srcRect l="4861"/>
          <a:stretch/>
        </p:blipFill>
        <p:spPr>
          <a:xfrm>
            <a:off x="3500425" y="657350"/>
            <a:ext cx="1130500" cy="2660475"/>
          </a:xfrm>
          <a:prstGeom prst="rect">
            <a:avLst/>
          </a:prstGeom>
          <a:noFill/>
          <a:ln>
            <a:noFill/>
          </a:ln>
        </p:spPr>
      </p:pic>
      <p:sp>
        <p:nvSpPr>
          <p:cNvPr id="705" name="Google Shape;705;p68"/>
          <p:cNvSpPr/>
          <p:nvPr/>
        </p:nvSpPr>
        <p:spPr>
          <a:xfrm rot="-790978">
            <a:off x="3762779" y="1290303"/>
            <a:ext cx="307812" cy="412305"/>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68"/>
          <p:cNvSpPr/>
          <p:nvPr/>
        </p:nvSpPr>
        <p:spPr>
          <a:xfrm rot="-789176">
            <a:off x="3803632" y="1354409"/>
            <a:ext cx="235991" cy="284089"/>
          </a:xfrm>
          <a:prstGeom prst="roundRect">
            <a:avLst>
              <a:gd name="adj" fmla="val 16667"/>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07" name="Google Shape;707;p68"/>
          <p:cNvPicPr preferRelativeResize="0"/>
          <p:nvPr/>
        </p:nvPicPr>
        <p:blipFill>
          <a:blip r:embed="rId6">
            <a:alphaModFix/>
          </a:blip>
          <a:stretch>
            <a:fillRect/>
          </a:stretch>
        </p:blipFill>
        <p:spPr>
          <a:xfrm>
            <a:off x="7514050" y="0"/>
            <a:ext cx="2394950" cy="3514278"/>
          </a:xfrm>
          <a:prstGeom prst="rect">
            <a:avLst/>
          </a:prstGeom>
          <a:noFill/>
          <a:ln>
            <a:noFill/>
          </a:ln>
        </p:spPr>
      </p:pic>
      <p:sp>
        <p:nvSpPr>
          <p:cNvPr id="708" name="Google Shape;708;p68"/>
          <p:cNvSpPr txBox="1"/>
          <p:nvPr/>
        </p:nvSpPr>
        <p:spPr>
          <a:xfrm rot="-1063">
            <a:off x="2853150" y="95844"/>
            <a:ext cx="1941300" cy="41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E06666"/>
                </a:solidFill>
                <a:highlight>
                  <a:schemeClr val="lt1"/>
                </a:highlight>
              </a:rPr>
              <a:t>Infection Indicator</a:t>
            </a:r>
            <a:endParaRPr sz="1200">
              <a:solidFill>
                <a:srgbClr val="E06666"/>
              </a:solidFill>
              <a:highlight>
                <a:schemeClr val="lt1"/>
              </a:highlight>
            </a:endParaRPr>
          </a:p>
        </p:txBody>
      </p:sp>
      <p:pic>
        <p:nvPicPr>
          <p:cNvPr id="709" name="Google Shape;709;p68"/>
          <p:cNvPicPr preferRelativeResize="0"/>
          <p:nvPr/>
        </p:nvPicPr>
        <p:blipFill>
          <a:blip r:embed="rId7">
            <a:alphaModFix/>
          </a:blip>
          <a:stretch>
            <a:fillRect/>
          </a:stretch>
        </p:blipFill>
        <p:spPr>
          <a:xfrm rot="-29">
            <a:off x="2561450" y="428183"/>
            <a:ext cx="2025474" cy="139383"/>
          </a:xfrm>
          <a:prstGeom prst="rect">
            <a:avLst/>
          </a:prstGeom>
          <a:noFill/>
          <a:ln>
            <a:noFill/>
          </a:ln>
        </p:spPr>
      </p:pic>
      <p:sp>
        <p:nvSpPr>
          <p:cNvPr id="710" name="Google Shape;710;p68"/>
          <p:cNvSpPr/>
          <p:nvPr/>
        </p:nvSpPr>
        <p:spPr>
          <a:xfrm>
            <a:off x="4663350" y="-62250"/>
            <a:ext cx="294600" cy="35583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68"/>
          <p:cNvSpPr txBox="1"/>
          <p:nvPr/>
        </p:nvSpPr>
        <p:spPr>
          <a:xfrm>
            <a:off x="2498725" y="485975"/>
            <a:ext cx="1221000" cy="41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rPr>
              <a:t>*Need to change</a:t>
            </a:r>
            <a:endParaRPr sz="800">
              <a:solidFill>
                <a:schemeClr val="dk1"/>
              </a:solidFill>
            </a:endParaRPr>
          </a:p>
          <a:p>
            <a:pPr marL="0" lvl="0" indent="0" algn="ctr" rtl="0">
              <a:spcBef>
                <a:spcPts val="0"/>
              </a:spcBef>
              <a:spcAft>
                <a:spcPts val="0"/>
              </a:spcAft>
              <a:buNone/>
            </a:pPr>
            <a:r>
              <a:rPr lang="en" sz="800">
                <a:solidFill>
                  <a:schemeClr val="dk1"/>
                </a:solidFill>
              </a:rPr>
              <a:t>the patch</a:t>
            </a:r>
            <a:endParaRPr sz="800">
              <a:solidFill>
                <a:schemeClr val="dk1"/>
              </a:solidFill>
            </a:endParaRPr>
          </a:p>
        </p:txBody>
      </p:sp>
      <p:sp>
        <p:nvSpPr>
          <p:cNvPr id="712" name="Google Shape;712;p68"/>
          <p:cNvSpPr txBox="1"/>
          <p:nvPr/>
        </p:nvSpPr>
        <p:spPr>
          <a:xfrm>
            <a:off x="2028700" y="332725"/>
            <a:ext cx="662400" cy="33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rPr>
              <a:t>High</a:t>
            </a:r>
            <a:endParaRPr sz="1000" b="1">
              <a:solidFill>
                <a:schemeClr val="dk1"/>
              </a:solidFill>
            </a:endParaRPr>
          </a:p>
        </p:txBody>
      </p:sp>
      <p:sp>
        <p:nvSpPr>
          <p:cNvPr id="713" name="Google Shape;713;p68"/>
          <p:cNvSpPr txBox="1"/>
          <p:nvPr/>
        </p:nvSpPr>
        <p:spPr>
          <a:xfrm>
            <a:off x="4413425" y="332725"/>
            <a:ext cx="662400" cy="33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rPr>
              <a:t>Low</a:t>
            </a:r>
            <a:endParaRPr sz="1000" b="1">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69"/>
          <p:cNvSpPr txBox="1">
            <a:spLocks noGrp="1"/>
          </p:cNvSpPr>
          <p:nvPr>
            <p:ph type="title"/>
          </p:nvPr>
        </p:nvSpPr>
        <p:spPr>
          <a:xfrm>
            <a:off x="4147225" y="964200"/>
            <a:ext cx="3420600" cy="311700"/>
          </a:xfrm>
          <a:prstGeom prst="rect">
            <a:avLst/>
          </a:prstGeom>
          <a:noFill/>
          <a:ln>
            <a:noFill/>
          </a:ln>
        </p:spPr>
        <p:txBody>
          <a:bodyPr spcFirstLastPara="1" wrap="square" lIns="0" tIns="89050" rIns="0" bIns="0" anchor="t" anchorCtr="0">
            <a:spAutoFit/>
          </a:bodyPr>
          <a:lstStyle/>
          <a:p>
            <a:pPr marL="12700" marR="0" lvl="0" indent="0" algn="ctr" rtl="0">
              <a:lnSpc>
                <a:spcPct val="96111"/>
              </a:lnSpc>
              <a:spcBef>
                <a:spcPts val="0"/>
              </a:spcBef>
              <a:spcAft>
                <a:spcPts val="0"/>
              </a:spcAft>
              <a:buNone/>
            </a:pPr>
            <a:r>
              <a:rPr lang="en" sz="1500">
                <a:solidFill>
                  <a:srgbClr val="0B4D8C"/>
                </a:solidFill>
                <a:latin typeface="Manrope"/>
                <a:ea typeface="Manrope"/>
                <a:cs typeface="Manrope"/>
                <a:sym typeface="Manrope"/>
              </a:rPr>
              <a:t>Global Diabetes Management Market</a:t>
            </a:r>
            <a:endParaRPr sz="1500">
              <a:solidFill>
                <a:srgbClr val="0B4D8C"/>
              </a:solidFill>
              <a:latin typeface="Manrope"/>
              <a:ea typeface="Manrope"/>
              <a:cs typeface="Manrope"/>
              <a:sym typeface="Manrope"/>
            </a:endParaRPr>
          </a:p>
        </p:txBody>
      </p:sp>
      <p:sp>
        <p:nvSpPr>
          <p:cNvPr id="719" name="Google Shape;719;p69"/>
          <p:cNvSpPr txBox="1"/>
          <p:nvPr/>
        </p:nvSpPr>
        <p:spPr>
          <a:xfrm>
            <a:off x="845122" y="1668702"/>
            <a:ext cx="2882100" cy="366900"/>
          </a:xfrm>
          <a:prstGeom prst="rect">
            <a:avLst/>
          </a:prstGeom>
          <a:noFill/>
          <a:ln>
            <a:noFill/>
          </a:ln>
        </p:spPr>
        <p:txBody>
          <a:bodyPr spcFirstLastPara="1" wrap="square" lIns="0" tIns="12700" rIns="0" bIns="0" anchor="t" anchorCtr="0">
            <a:spAutoFit/>
          </a:bodyPr>
          <a:lstStyle/>
          <a:p>
            <a:pPr marL="12700" marR="0" lvl="0" indent="0" algn="l" rtl="0">
              <a:spcBef>
                <a:spcPts val="0"/>
              </a:spcBef>
              <a:spcAft>
                <a:spcPts val="0"/>
              </a:spcAft>
              <a:buNone/>
            </a:pPr>
            <a:endParaRPr sz="2300">
              <a:solidFill>
                <a:srgbClr val="0B4D8C"/>
              </a:solidFill>
              <a:latin typeface="Manrope"/>
              <a:ea typeface="Manrope"/>
              <a:cs typeface="Manrope"/>
              <a:sym typeface="Manrope"/>
            </a:endParaRPr>
          </a:p>
        </p:txBody>
      </p:sp>
      <p:sp>
        <p:nvSpPr>
          <p:cNvPr id="720" name="Google Shape;720;p69"/>
          <p:cNvSpPr txBox="1"/>
          <p:nvPr/>
        </p:nvSpPr>
        <p:spPr>
          <a:xfrm>
            <a:off x="670675" y="2742675"/>
            <a:ext cx="2499300" cy="400200"/>
          </a:xfrm>
          <a:prstGeom prst="rect">
            <a:avLst/>
          </a:prstGeom>
          <a:noFill/>
          <a:ln>
            <a:noFill/>
          </a:ln>
        </p:spPr>
        <p:txBody>
          <a:bodyPr spcFirstLastPara="1" wrap="square" lIns="91425" tIns="91425" rIns="91425" bIns="91425" anchor="t" anchorCtr="0">
            <a:spAutoFit/>
          </a:bodyPr>
          <a:lstStyle/>
          <a:p>
            <a:pPr marL="190500" lvl="0" indent="-228600" algn="l" rtl="0">
              <a:lnSpc>
                <a:spcPct val="142857"/>
              </a:lnSpc>
              <a:spcBef>
                <a:spcPts val="1500"/>
              </a:spcBef>
              <a:spcAft>
                <a:spcPts val="0"/>
              </a:spcAft>
              <a:buClr>
                <a:srgbClr val="001D35"/>
              </a:buClr>
              <a:buSzPts val="1400"/>
              <a:buFont typeface="Roboto"/>
              <a:buNone/>
            </a:pPr>
            <a:endParaRPr sz="1250">
              <a:solidFill>
                <a:srgbClr val="001D35"/>
              </a:solidFill>
              <a:highlight>
                <a:srgbClr val="FFFFFF"/>
              </a:highlight>
              <a:latin typeface="Roboto"/>
              <a:ea typeface="Roboto"/>
              <a:cs typeface="Roboto"/>
              <a:sym typeface="Roboto"/>
            </a:endParaRPr>
          </a:p>
        </p:txBody>
      </p:sp>
      <p:sp>
        <p:nvSpPr>
          <p:cNvPr id="721" name="Google Shape;721;p69"/>
          <p:cNvSpPr txBox="1"/>
          <p:nvPr/>
        </p:nvSpPr>
        <p:spPr>
          <a:xfrm>
            <a:off x="367575" y="4927750"/>
            <a:ext cx="49233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1000" i="1">
                <a:solidFill>
                  <a:srgbClr val="7F7F7F"/>
                </a:solidFill>
                <a:latin typeface="Calibri"/>
                <a:ea typeface="Calibri"/>
                <a:cs typeface="Calibri"/>
                <a:sym typeface="Calibri"/>
              </a:rPr>
              <a:t>Source: Facts &amp; Factors, Insights10, The Asian Post, Hospital management Asia, CDC  </a:t>
            </a:r>
            <a:endParaRPr sz="1300">
              <a:solidFill>
                <a:schemeClr val="dk1"/>
              </a:solidFill>
            </a:endParaRPr>
          </a:p>
        </p:txBody>
      </p:sp>
      <p:pic>
        <p:nvPicPr>
          <p:cNvPr id="722" name="Google Shape;722;p69"/>
          <p:cNvPicPr preferRelativeResize="0"/>
          <p:nvPr/>
        </p:nvPicPr>
        <p:blipFill rotWithShape="1">
          <a:blip r:embed="rId3">
            <a:alphaModFix/>
          </a:blip>
          <a:srcRect l="9329" t="18115" r="-4044" b="-4582"/>
          <a:stretch/>
        </p:blipFill>
        <p:spPr>
          <a:xfrm>
            <a:off x="2991550" y="1376225"/>
            <a:ext cx="5902549" cy="3315925"/>
          </a:xfrm>
          <a:prstGeom prst="rect">
            <a:avLst/>
          </a:prstGeom>
          <a:noFill/>
          <a:ln>
            <a:noFill/>
          </a:ln>
        </p:spPr>
      </p:pic>
      <p:sp>
        <p:nvSpPr>
          <p:cNvPr id="723" name="Google Shape;723;p69"/>
          <p:cNvSpPr txBox="1"/>
          <p:nvPr/>
        </p:nvSpPr>
        <p:spPr>
          <a:xfrm>
            <a:off x="316525" y="161825"/>
            <a:ext cx="8520600" cy="5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100" b="1">
                <a:solidFill>
                  <a:srgbClr val="084D8B"/>
                </a:solidFill>
                <a:latin typeface="Manrope"/>
                <a:ea typeface="Manrope"/>
                <a:cs typeface="Manrope"/>
                <a:sym typeface="Manrope"/>
              </a:rPr>
              <a:t>Demand</a:t>
            </a:r>
            <a:endParaRPr sz="3100">
              <a:solidFill>
                <a:srgbClr val="084D8B"/>
              </a:solidFill>
              <a:latin typeface="Manrope SemiBold"/>
              <a:ea typeface="Manrope SemiBold"/>
              <a:cs typeface="Manrope SemiBold"/>
              <a:sym typeface="Manrope SemiBold"/>
            </a:endParaRPr>
          </a:p>
        </p:txBody>
      </p:sp>
      <p:grpSp>
        <p:nvGrpSpPr>
          <p:cNvPr id="724" name="Google Shape;724;p69"/>
          <p:cNvGrpSpPr/>
          <p:nvPr/>
        </p:nvGrpSpPr>
        <p:grpSpPr>
          <a:xfrm>
            <a:off x="7121488" y="109674"/>
            <a:ext cx="1641238" cy="754198"/>
            <a:chOff x="7121488" y="109674"/>
            <a:chExt cx="1641238" cy="754198"/>
          </a:xfrm>
        </p:grpSpPr>
        <p:pic>
          <p:nvPicPr>
            <p:cNvPr id="725" name="Google Shape;725;p69"/>
            <p:cNvPicPr preferRelativeResize="0"/>
            <p:nvPr/>
          </p:nvPicPr>
          <p:blipFill rotWithShape="1">
            <a:blip r:embed="rId4">
              <a:alphaModFix/>
            </a:blip>
            <a:srcRect l="13075" t="34075" r="55852" b="34693"/>
            <a:stretch/>
          </p:blipFill>
          <p:spPr>
            <a:xfrm>
              <a:off x="7121488" y="246700"/>
              <a:ext cx="415676" cy="417825"/>
            </a:xfrm>
            <a:prstGeom prst="rect">
              <a:avLst/>
            </a:prstGeom>
            <a:noFill/>
            <a:ln>
              <a:noFill/>
            </a:ln>
          </p:spPr>
        </p:pic>
        <p:sp>
          <p:nvSpPr>
            <p:cNvPr id="726" name="Google Shape;726;p69"/>
            <p:cNvSpPr/>
            <p:nvPr/>
          </p:nvSpPr>
          <p:spPr>
            <a:xfrm>
              <a:off x="7624225" y="246625"/>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27" name="Google Shape;727;p69"/>
            <p:cNvPicPr preferRelativeResize="0"/>
            <p:nvPr/>
          </p:nvPicPr>
          <p:blipFill rotWithShape="1">
            <a:blip r:embed="rId4">
              <a:alphaModFix/>
            </a:blip>
            <a:srcRect l="45411" t="39528" r="29187" b="43170"/>
            <a:stretch/>
          </p:blipFill>
          <p:spPr>
            <a:xfrm>
              <a:off x="7567825" y="109674"/>
              <a:ext cx="1107276" cy="754198"/>
            </a:xfrm>
            <a:prstGeom prst="rect">
              <a:avLst/>
            </a:prstGeom>
            <a:noFill/>
            <a:ln>
              <a:noFill/>
            </a:ln>
          </p:spPr>
        </p:pic>
      </p:grpSp>
      <p:sp>
        <p:nvSpPr>
          <p:cNvPr id="728" name="Google Shape;728;p69"/>
          <p:cNvSpPr txBox="1"/>
          <p:nvPr/>
        </p:nvSpPr>
        <p:spPr>
          <a:xfrm>
            <a:off x="670675" y="1485475"/>
            <a:ext cx="1339500" cy="86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accent3"/>
                </a:solidFill>
              </a:rPr>
              <a:t>+14 Bn </a:t>
            </a:r>
            <a:r>
              <a:rPr lang="en" sz="1700"/>
              <a:t>Market cap this decade</a:t>
            </a:r>
            <a:endParaRPr sz="1700"/>
          </a:p>
        </p:txBody>
      </p:sp>
      <p:sp>
        <p:nvSpPr>
          <p:cNvPr id="729" name="Google Shape;729;p69"/>
          <p:cNvSpPr txBox="1"/>
          <p:nvPr/>
        </p:nvSpPr>
        <p:spPr>
          <a:xfrm>
            <a:off x="248600" y="3142875"/>
            <a:ext cx="2389500" cy="33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Mexico Subsidizes 4.5 Bn annually for Diabetes</a:t>
            </a:r>
            <a:endParaRPr/>
          </a:p>
        </p:txBody>
      </p:sp>
      <p:sp>
        <p:nvSpPr>
          <p:cNvPr id="730" name="Google Shape;730;p69"/>
          <p:cNvSpPr txBox="1"/>
          <p:nvPr/>
        </p:nvSpPr>
        <p:spPr>
          <a:xfrm>
            <a:off x="248600" y="3752475"/>
            <a:ext cx="2389500" cy="33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US Subsidizes 237 Bn annually for Diabetes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cxnSp>
        <p:nvCxnSpPr>
          <p:cNvPr id="735" name="Google Shape;735;p70"/>
          <p:cNvCxnSpPr/>
          <p:nvPr/>
        </p:nvCxnSpPr>
        <p:spPr>
          <a:xfrm flipH="1">
            <a:off x="4142350" y="3253734"/>
            <a:ext cx="13500" cy="1294800"/>
          </a:xfrm>
          <a:prstGeom prst="straightConnector1">
            <a:avLst/>
          </a:prstGeom>
          <a:noFill/>
          <a:ln w="9525" cap="flat" cmpd="sng">
            <a:solidFill>
              <a:srgbClr val="000000"/>
            </a:solidFill>
            <a:prstDash val="solid"/>
            <a:round/>
            <a:headEnd type="none" w="med" len="med"/>
            <a:tailEnd type="triangle" w="med" len="med"/>
          </a:ln>
        </p:spPr>
      </p:cxnSp>
      <p:cxnSp>
        <p:nvCxnSpPr>
          <p:cNvPr id="736" name="Google Shape;736;p70"/>
          <p:cNvCxnSpPr/>
          <p:nvPr/>
        </p:nvCxnSpPr>
        <p:spPr>
          <a:xfrm>
            <a:off x="4145700" y="3263701"/>
            <a:ext cx="2632800" cy="0"/>
          </a:xfrm>
          <a:prstGeom prst="straightConnector1">
            <a:avLst/>
          </a:prstGeom>
          <a:noFill/>
          <a:ln w="9525" cap="flat" cmpd="sng">
            <a:solidFill>
              <a:srgbClr val="000000"/>
            </a:solidFill>
            <a:prstDash val="solid"/>
            <a:round/>
            <a:headEnd type="none" w="med" len="med"/>
            <a:tailEnd type="triangle" w="med" len="med"/>
          </a:ln>
        </p:spPr>
      </p:cxnSp>
      <p:cxnSp>
        <p:nvCxnSpPr>
          <p:cNvPr id="737" name="Google Shape;737;p70"/>
          <p:cNvCxnSpPr/>
          <p:nvPr/>
        </p:nvCxnSpPr>
        <p:spPr>
          <a:xfrm flipH="1">
            <a:off x="1807775" y="3260595"/>
            <a:ext cx="2352000" cy="26700"/>
          </a:xfrm>
          <a:prstGeom prst="straightConnector1">
            <a:avLst/>
          </a:prstGeom>
          <a:noFill/>
          <a:ln w="9525" cap="flat" cmpd="sng">
            <a:solidFill>
              <a:srgbClr val="000000"/>
            </a:solidFill>
            <a:prstDash val="solid"/>
            <a:round/>
            <a:headEnd type="none" w="med" len="med"/>
            <a:tailEnd type="triangle" w="med" len="med"/>
          </a:ln>
        </p:spPr>
      </p:cxnSp>
      <p:cxnSp>
        <p:nvCxnSpPr>
          <p:cNvPr id="738" name="Google Shape;738;p70"/>
          <p:cNvCxnSpPr/>
          <p:nvPr/>
        </p:nvCxnSpPr>
        <p:spPr>
          <a:xfrm rot="10800000">
            <a:off x="4154375" y="2267038"/>
            <a:ext cx="0" cy="999600"/>
          </a:xfrm>
          <a:prstGeom prst="straightConnector1">
            <a:avLst/>
          </a:prstGeom>
          <a:noFill/>
          <a:ln w="9525" cap="flat" cmpd="sng">
            <a:solidFill>
              <a:srgbClr val="000000"/>
            </a:solidFill>
            <a:prstDash val="solid"/>
            <a:round/>
            <a:headEnd type="none" w="med" len="med"/>
            <a:tailEnd type="triangle" w="med" len="med"/>
          </a:ln>
        </p:spPr>
      </p:cxnSp>
      <p:sp>
        <p:nvSpPr>
          <p:cNvPr id="739" name="Google Shape;739;p70"/>
          <p:cNvSpPr/>
          <p:nvPr/>
        </p:nvSpPr>
        <p:spPr>
          <a:xfrm>
            <a:off x="6890725" y="3141620"/>
            <a:ext cx="873900" cy="224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Nunito"/>
                <a:ea typeface="Nunito"/>
                <a:cs typeface="Nunito"/>
                <a:sym typeface="Nunito"/>
              </a:rPr>
              <a:t>Yes</a:t>
            </a:r>
            <a:endParaRPr sz="900">
              <a:solidFill>
                <a:srgbClr val="FFFFFF"/>
              </a:solidFill>
              <a:latin typeface="Nunito"/>
              <a:ea typeface="Nunito"/>
              <a:cs typeface="Nunito"/>
              <a:sym typeface="Nunito"/>
            </a:endParaRPr>
          </a:p>
        </p:txBody>
      </p:sp>
      <p:sp>
        <p:nvSpPr>
          <p:cNvPr id="740" name="Google Shape;740;p70"/>
          <p:cNvSpPr/>
          <p:nvPr/>
        </p:nvSpPr>
        <p:spPr>
          <a:xfrm>
            <a:off x="3510400" y="4601976"/>
            <a:ext cx="1278900" cy="224100"/>
          </a:xfrm>
          <a:prstGeom prst="roundRect">
            <a:avLst>
              <a:gd name="adj" fmla="val 50000"/>
            </a:avLst>
          </a:prstGeom>
          <a:solidFill>
            <a:srgbClr val="0097A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Nunito"/>
                <a:ea typeface="Nunito"/>
                <a:cs typeface="Nunito"/>
                <a:sym typeface="Nunito"/>
              </a:rPr>
              <a:t>Without hydrogel</a:t>
            </a:r>
            <a:endParaRPr sz="900">
              <a:solidFill>
                <a:srgbClr val="FFFFFF"/>
              </a:solidFill>
              <a:latin typeface="Nunito"/>
              <a:ea typeface="Nunito"/>
              <a:cs typeface="Nunito"/>
              <a:sym typeface="Nunito"/>
            </a:endParaRPr>
          </a:p>
        </p:txBody>
      </p:sp>
      <p:sp>
        <p:nvSpPr>
          <p:cNvPr id="741" name="Google Shape;741;p70"/>
          <p:cNvSpPr/>
          <p:nvPr/>
        </p:nvSpPr>
        <p:spPr>
          <a:xfrm>
            <a:off x="861275" y="3162015"/>
            <a:ext cx="873900" cy="224100"/>
          </a:xfrm>
          <a:prstGeom prst="roundRect">
            <a:avLst>
              <a:gd name="adj" fmla="val 50000"/>
            </a:avLst>
          </a:prstGeom>
          <a:solidFill>
            <a:srgbClr val="0097A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Nunito"/>
                <a:ea typeface="Nunito"/>
                <a:cs typeface="Nunito"/>
                <a:sym typeface="Nunito"/>
              </a:rPr>
              <a:t>No</a:t>
            </a:r>
            <a:endParaRPr sz="900">
              <a:solidFill>
                <a:srgbClr val="FFFFFF"/>
              </a:solidFill>
              <a:latin typeface="Nunito"/>
              <a:ea typeface="Nunito"/>
              <a:cs typeface="Nunito"/>
              <a:sym typeface="Nunito"/>
            </a:endParaRPr>
          </a:p>
        </p:txBody>
      </p:sp>
      <p:sp>
        <p:nvSpPr>
          <p:cNvPr id="742" name="Google Shape;742;p70"/>
          <p:cNvSpPr/>
          <p:nvPr/>
        </p:nvSpPr>
        <p:spPr>
          <a:xfrm>
            <a:off x="3586600" y="1998657"/>
            <a:ext cx="1125000" cy="1650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Nunito"/>
                <a:ea typeface="Nunito"/>
                <a:cs typeface="Nunito"/>
                <a:sym typeface="Nunito"/>
              </a:rPr>
              <a:t>WIth hydrogel</a:t>
            </a:r>
            <a:endParaRPr sz="900">
              <a:solidFill>
                <a:srgbClr val="FFFFFF"/>
              </a:solidFill>
              <a:latin typeface="Nunito"/>
              <a:ea typeface="Nunito"/>
              <a:cs typeface="Nunito"/>
              <a:sym typeface="Nunito"/>
            </a:endParaRPr>
          </a:p>
        </p:txBody>
      </p:sp>
      <p:sp>
        <p:nvSpPr>
          <p:cNvPr id="743" name="Google Shape;743;p70"/>
          <p:cNvSpPr/>
          <p:nvPr/>
        </p:nvSpPr>
        <p:spPr>
          <a:xfrm rot="5400000">
            <a:off x="7496575" y="3089492"/>
            <a:ext cx="1203000" cy="369300"/>
          </a:xfrm>
          <a:prstGeom prst="roundRect">
            <a:avLst>
              <a:gd name="adj" fmla="val 50000"/>
            </a:avLst>
          </a:prstGeom>
          <a:solidFill>
            <a:srgbClr val="78909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Nunito"/>
                <a:ea typeface="Nunito"/>
                <a:cs typeface="Nunito"/>
                <a:sym typeface="Nunito"/>
              </a:rPr>
              <a:t>Infection Monitoring</a:t>
            </a:r>
            <a:endParaRPr sz="1000">
              <a:solidFill>
                <a:srgbClr val="FFFFFF"/>
              </a:solidFill>
              <a:latin typeface="Nunito"/>
              <a:ea typeface="Nunito"/>
              <a:cs typeface="Nunito"/>
              <a:sym typeface="Nunito"/>
            </a:endParaRPr>
          </a:p>
        </p:txBody>
      </p:sp>
      <p:sp>
        <p:nvSpPr>
          <p:cNvPr id="744" name="Google Shape;744;p70"/>
          <p:cNvSpPr/>
          <p:nvPr/>
        </p:nvSpPr>
        <p:spPr>
          <a:xfrm>
            <a:off x="3432550" y="1585275"/>
            <a:ext cx="1433100" cy="310200"/>
          </a:xfrm>
          <a:prstGeom prst="roundRect">
            <a:avLst>
              <a:gd name="adj" fmla="val 50000"/>
            </a:avLst>
          </a:prstGeom>
          <a:solidFill>
            <a:srgbClr val="78909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Nunito"/>
                <a:ea typeface="Nunito"/>
                <a:cs typeface="Nunito"/>
                <a:sym typeface="Nunito"/>
              </a:rPr>
              <a:t>Faster Healing</a:t>
            </a:r>
            <a:endParaRPr sz="1000">
              <a:solidFill>
                <a:srgbClr val="FFFFFF"/>
              </a:solidFill>
              <a:latin typeface="Nunito"/>
              <a:ea typeface="Nunito"/>
              <a:cs typeface="Nunito"/>
              <a:sym typeface="Nunito"/>
            </a:endParaRPr>
          </a:p>
        </p:txBody>
      </p:sp>
      <p:grpSp>
        <p:nvGrpSpPr>
          <p:cNvPr id="745" name="Google Shape;745;p70"/>
          <p:cNvGrpSpPr/>
          <p:nvPr/>
        </p:nvGrpSpPr>
        <p:grpSpPr>
          <a:xfrm>
            <a:off x="7121488" y="109674"/>
            <a:ext cx="1641238" cy="754198"/>
            <a:chOff x="7121488" y="109674"/>
            <a:chExt cx="1641238" cy="754198"/>
          </a:xfrm>
        </p:grpSpPr>
        <p:pic>
          <p:nvPicPr>
            <p:cNvPr id="746" name="Google Shape;746;p70"/>
            <p:cNvPicPr preferRelativeResize="0"/>
            <p:nvPr/>
          </p:nvPicPr>
          <p:blipFill rotWithShape="1">
            <a:blip r:embed="rId3">
              <a:alphaModFix/>
            </a:blip>
            <a:srcRect l="13075" t="34075" r="55852" b="34693"/>
            <a:stretch/>
          </p:blipFill>
          <p:spPr>
            <a:xfrm>
              <a:off x="7121488" y="246700"/>
              <a:ext cx="415676" cy="417825"/>
            </a:xfrm>
            <a:prstGeom prst="rect">
              <a:avLst/>
            </a:prstGeom>
            <a:noFill/>
            <a:ln>
              <a:noFill/>
            </a:ln>
          </p:spPr>
        </p:pic>
        <p:sp>
          <p:nvSpPr>
            <p:cNvPr id="747" name="Google Shape;747;p70"/>
            <p:cNvSpPr/>
            <p:nvPr/>
          </p:nvSpPr>
          <p:spPr>
            <a:xfrm>
              <a:off x="7624225" y="246625"/>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48" name="Google Shape;748;p70"/>
            <p:cNvPicPr preferRelativeResize="0"/>
            <p:nvPr/>
          </p:nvPicPr>
          <p:blipFill rotWithShape="1">
            <a:blip r:embed="rId3">
              <a:alphaModFix/>
            </a:blip>
            <a:srcRect l="45411" t="39528" r="29187" b="43170"/>
            <a:stretch/>
          </p:blipFill>
          <p:spPr>
            <a:xfrm>
              <a:off x="7567825" y="109674"/>
              <a:ext cx="1107276" cy="754198"/>
            </a:xfrm>
            <a:prstGeom prst="rect">
              <a:avLst/>
            </a:prstGeom>
            <a:noFill/>
            <a:ln>
              <a:noFill/>
            </a:ln>
          </p:spPr>
        </p:pic>
      </p:grpSp>
      <p:grpSp>
        <p:nvGrpSpPr>
          <p:cNvPr id="749" name="Google Shape;749;p70"/>
          <p:cNvGrpSpPr/>
          <p:nvPr/>
        </p:nvGrpSpPr>
        <p:grpSpPr>
          <a:xfrm>
            <a:off x="4865704" y="2324305"/>
            <a:ext cx="1641238" cy="697030"/>
            <a:chOff x="7121488" y="109674"/>
            <a:chExt cx="1641238" cy="754198"/>
          </a:xfrm>
        </p:grpSpPr>
        <p:pic>
          <p:nvPicPr>
            <p:cNvPr id="750" name="Google Shape;750;p70"/>
            <p:cNvPicPr preferRelativeResize="0"/>
            <p:nvPr/>
          </p:nvPicPr>
          <p:blipFill rotWithShape="1">
            <a:blip r:embed="rId3">
              <a:alphaModFix/>
            </a:blip>
            <a:srcRect l="13075" t="34075" r="55852" b="34693"/>
            <a:stretch/>
          </p:blipFill>
          <p:spPr>
            <a:xfrm>
              <a:off x="7121488" y="246700"/>
              <a:ext cx="415676" cy="417825"/>
            </a:xfrm>
            <a:prstGeom prst="rect">
              <a:avLst/>
            </a:prstGeom>
            <a:noFill/>
            <a:ln>
              <a:noFill/>
            </a:ln>
          </p:spPr>
        </p:pic>
        <p:sp>
          <p:nvSpPr>
            <p:cNvPr id="751" name="Google Shape;751;p70"/>
            <p:cNvSpPr/>
            <p:nvPr/>
          </p:nvSpPr>
          <p:spPr>
            <a:xfrm>
              <a:off x="7624225" y="246625"/>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52" name="Google Shape;752;p70"/>
            <p:cNvPicPr preferRelativeResize="0"/>
            <p:nvPr/>
          </p:nvPicPr>
          <p:blipFill rotWithShape="1">
            <a:blip r:embed="rId3">
              <a:alphaModFix/>
            </a:blip>
            <a:srcRect l="45411" t="39528" r="29187" b="43170"/>
            <a:stretch/>
          </p:blipFill>
          <p:spPr>
            <a:xfrm>
              <a:off x="7491625" y="109674"/>
              <a:ext cx="1107276" cy="754198"/>
            </a:xfrm>
            <a:prstGeom prst="rect">
              <a:avLst/>
            </a:prstGeom>
            <a:noFill/>
            <a:ln>
              <a:noFill/>
            </a:ln>
          </p:spPr>
        </p:pic>
      </p:grpSp>
      <p:sp>
        <p:nvSpPr>
          <p:cNvPr id="753" name="Google Shape;753;p70"/>
          <p:cNvSpPr txBox="1"/>
          <p:nvPr/>
        </p:nvSpPr>
        <p:spPr>
          <a:xfrm>
            <a:off x="316525" y="161825"/>
            <a:ext cx="8520600" cy="5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84D8B"/>
                </a:solidFill>
                <a:latin typeface="Manrope"/>
                <a:ea typeface="Manrope"/>
                <a:cs typeface="Manrope"/>
                <a:sym typeface="Manrope"/>
              </a:rPr>
              <a:t>Competitive Landscape</a:t>
            </a:r>
            <a:endParaRPr sz="2400">
              <a:solidFill>
                <a:srgbClr val="084D8B"/>
              </a:solidFill>
              <a:latin typeface="Manrope SemiBold"/>
              <a:ea typeface="Manrope SemiBold"/>
              <a:cs typeface="Manrope SemiBold"/>
              <a:sym typeface="Manrope SemiBold"/>
            </a:endParaRPr>
          </a:p>
        </p:txBody>
      </p:sp>
      <p:pic>
        <p:nvPicPr>
          <p:cNvPr id="754" name="Google Shape;754;p70"/>
          <p:cNvPicPr preferRelativeResize="0"/>
          <p:nvPr/>
        </p:nvPicPr>
        <p:blipFill>
          <a:blip r:embed="rId4">
            <a:alphaModFix/>
          </a:blip>
          <a:stretch>
            <a:fillRect/>
          </a:stretch>
        </p:blipFill>
        <p:spPr>
          <a:xfrm>
            <a:off x="3246425" y="3484255"/>
            <a:ext cx="830425" cy="697005"/>
          </a:xfrm>
          <a:prstGeom prst="rect">
            <a:avLst/>
          </a:prstGeom>
          <a:noFill/>
          <a:ln>
            <a:noFill/>
          </a:ln>
        </p:spPr>
      </p:pic>
      <p:pic>
        <p:nvPicPr>
          <p:cNvPr id="755" name="Google Shape;755;p70" descr="Post Op - The Smarter Way To Recover"/>
          <p:cNvPicPr preferRelativeResize="0"/>
          <p:nvPr/>
        </p:nvPicPr>
        <p:blipFill>
          <a:blip r:embed="rId5">
            <a:alphaModFix/>
          </a:blip>
          <a:stretch>
            <a:fillRect/>
          </a:stretch>
        </p:blipFill>
        <p:spPr>
          <a:xfrm>
            <a:off x="4751925" y="3570120"/>
            <a:ext cx="525600" cy="441153"/>
          </a:xfrm>
          <a:prstGeom prst="rect">
            <a:avLst/>
          </a:prstGeom>
          <a:noFill/>
          <a:ln>
            <a:noFill/>
          </a:ln>
        </p:spPr>
      </p:pic>
      <p:sp>
        <p:nvSpPr>
          <p:cNvPr id="756" name="Google Shape;756;p70"/>
          <p:cNvSpPr txBox="1"/>
          <p:nvPr/>
        </p:nvSpPr>
        <p:spPr>
          <a:xfrm>
            <a:off x="248050" y="905500"/>
            <a:ext cx="3761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rgbClr val="0B4D8C"/>
                </a:solidFill>
                <a:latin typeface="Manrope"/>
                <a:ea typeface="Manrope"/>
                <a:cs typeface="Manrope"/>
                <a:sym typeface="Manrope"/>
              </a:rPr>
              <a:t>Competitor price weekly: </a:t>
            </a:r>
            <a:r>
              <a:rPr lang="en" sz="1800" b="1">
                <a:solidFill>
                  <a:srgbClr val="DA291C"/>
                </a:solidFill>
                <a:latin typeface="Manrope"/>
                <a:ea typeface="Manrope"/>
                <a:cs typeface="Manrope"/>
                <a:sym typeface="Manrope"/>
              </a:rPr>
              <a:t>$560</a:t>
            </a:r>
            <a:endParaRPr/>
          </a:p>
        </p:txBody>
      </p:sp>
      <p:sp>
        <p:nvSpPr>
          <p:cNvPr id="757" name="Google Shape;757;p70"/>
          <p:cNvSpPr txBox="1"/>
          <p:nvPr/>
        </p:nvSpPr>
        <p:spPr>
          <a:xfrm>
            <a:off x="4665525" y="905500"/>
            <a:ext cx="3000000" cy="461700"/>
          </a:xfrm>
          <a:prstGeom prst="rect">
            <a:avLst/>
          </a:prstGeom>
          <a:noFill/>
          <a:ln>
            <a:noFill/>
          </a:ln>
        </p:spPr>
        <p:txBody>
          <a:bodyPr spcFirstLastPara="1" wrap="square" lIns="91425" tIns="91425" rIns="91425" bIns="91425" anchor="t" anchorCtr="0">
            <a:spAutoFit/>
          </a:bodyPr>
          <a:lstStyle/>
          <a:p>
            <a:pPr marL="12700" lvl="0" indent="0" algn="l" rtl="0">
              <a:spcBef>
                <a:spcPts val="0"/>
              </a:spcBef>
              <a:spcAft>
                <a:spcPts val="0"/>
              </a:spcAft>
              <a:buNone/>
            </a:pPr>
            <a:r>
              <a:rPr lang="en" sz="1800" b="1">
                <a:solidFill>
                  <a:srgbClr val="0B4D8C"/>
                </a:solidFill>
                <a:latin typeface="Manrope"/>
                <a:ea typeface="Manrope"/>
                <a:cs typeface="Manrope"/>
                <a:sym typeface="Manrope"/>
              </a:rPr>
              <a:t>Our price per week: </a:t>
            </a:r>
            <a:r>
              <a:rPr lang="en" sz="1800" b="1">
                <a:solidFill>
                  <a:schemeClr val="accent3"/>
                </a:solidFill>
                <a:latin typeface="Manrope"/>
                <a:ea typeface="Manrope"/>
                <a:cs typeface="Manrope"/>
                <a:sym typeface="Manrope"/>
              </a:rPr>
              <a:t>$60</a:t>
            </a:r>
            <a:endParaRPr>
              <a:solidFill>
                <a:schemeClr val="accent3"/>
              </a:solidFill>
            </a:endParaRPr>
          </a:p>
        </p:txBody>
      </p:sp>
      <p:pic>
        <p:nvPicPr>
          <p:cNvPr id="758" name="Google Shape;758;p70"/>
          <p:cNvPicPr preferRelativeResize="0"/>
          <p:nvPr/>
        </p:nvPicPr>
        <p:blipFill>
          <a:blip r:embed="rId6">
            <a:alphaModFix/>
          </a:blip>
          <a:stretch>
            <a:fillRect/>
          </a:stretch>
        </p:blipFill>
        <p:spPr>
          <a:xfrm>
            <a:off x="2141225" y="3532862"/>
            <a:ext cx="1014725" cy="607620"/>
          </a:xfrm>
          <a:prstGeom prst="rect">
            <a:avLst/>
          </a:prstGeom>
          <a:noFill/>
          <a:ln>
            <a:noFill/>
          </a:ln>
        </p:spPr>
      </p:pic>
      <p:pic>
        <p:nvPicPr>
          <p:cNvPr id="759" name="Google Shape;759;p70"/>
          <p:cNvPicPr preferRelativeResize="0"/>
          <p:nvPr/>
        </p:nvPicPr>
        <p:blipFill rotWithShape="1">
          <a:blip r:embed="rId7">
            <a:alphaModFix/>
          </a:blip>
          <a:srcRect l="27640" r="26512"/>
          <a:stretch/>
        </p:blipFill>
        <p:spPr>
          <a:xfrm>
            <a:off x="1735175" y="3599505"/>
            <a:ext cx="369300" cy="805508"/>
          </a:xfrm>
          <a:prstGeom prst="rect">
            <a:avLst/>
          </a:prstGeom>
          <a:noFill/>
          <a:ln>
            <a:noFill/>
          </a:ln>
        </p:spPr>
      </p:pic>
      <p:pic>
        <p:nvPicPr>
          <p:cNvPr id="760" name="Google Shape;760;p70"/>
          <p:cNvPicPr preferRelativeResize="0"/>
          <p:nvPr/>
        </p:nvPicPr>
        <p:blipFill rotWithShape="1">
          <a:blip r:embed="rId8">
            <a:alphaModFix/>
          </a:blip>
          <a:srcRect t="32140" b="36515"/>
          <a:stretch/>
        </p:blipFill>
        <p:spPr>
          <a:xfrm>
            <a:off x="1989482" y="2467551"/>
            <a:ext cx="1938467" cy="607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71"/>
          <p:cNvSpPr txBox="1"/>
          <p:nvPr/>
        </p:nvSpPr>
        <p:spPr>
          <a:xfrm>
            <a:off x="845122" y="1287702"/>
            <a:ext cx="2882100" cy="1121100"/>
          </a:xfrm>
          <a:prstGeom prst="rect">
            <a:avLst/>
          </a:prstGeom>
          <a:noFill/>
          <a:ln>
            <a:noFill/>
          </a:ln>
        </p:spPr>
        <p:txBody>
          <a:bodyPr spcFirstLastPara="1" wrap="square" lIns="0" tIns="12700" rIns="0" bIns="0" anchor="t" anchorCtr="0">
            <a:spAutoFit/>
          </a:bodyPr>
          <a:lstStyle/>
          <a:p>
            <a:pPr marL="12700" marR="0" lvl="0" indent="0" algn="l" rtl="0">
              <a:spcBef>
                <a:spcPts val="0"/>
              </a:spcBef>
              <a:spcAft>
                <a:spcPts val="0"/>
              </a:spcAft>
              <a:buNone/>
            </a:pPr>
            <a:r>
              <a:rPr lang="en" sz="1800" b="1">
                <a:solidFill>
                  <a:srgbClr val="0B4D8C"/>
                </a:solidFill>
                <a:latin typeface="Manrope"/>
                <a:ea typeface="Manrope"/>
                <a:cs typeface="Manrope"/>
                <a:sym typeface="Manrope"/>
              </a:rPr>
              <a:t>Start in Mexico City B2G with grants, investors, and network in Pfizer and 3M</a:t>
            </a:r>
            <a:endParaRPr sz="1800">
              <a:solidFill>
                <a:srgbClr val="0B4D8C"/>
              </a:solidFill>
              <a:latin typeface="Manrope"/>
              <a:ea typeface="Manrope"/>
              <a:cs typeface="Manrope"/>
              <a:sym typeface="Manrope"/>
            </a:endParaRPr>
          </a:p>
        </p:txBody>
      </p:sp>
      <p:pic>
        <p:nvPicPr>
          <p:cNvPr id="766" name="Google Shape;766;p71"/>
          <p:cNvPicPr preferRelativeResize="0"/>
          <p:nvPr/>
        </p:nvPicPr>
        <p:blipFill rotWithShape="1">
          <a:blip r:embed="rId3">
            <a:alphaModFix/>
          </a:blip>
          <a:srcRect l="13075" t="34075" r="55852" b="34693"/>
          <a:stretch/>
        </p:blipFill>
        <p:spPr>
          <a:xfrm>
            <a:off x="7121488" y="246700"/>
            <a:ext cx="415676" cy="417825"/>
          </a:xfrm>
          <a:prstGeom prst="rect">
            <a:avLst/>
          </a:prstGeom>
          <a:noFill/>
          <a:ln>
            <a:noFill/>
          </a:ln>
        </p:spPr>
      </p:pic>
      <p:grpSp>
        <p:nvGrpSpPr>
          <p:cNvPr id="767" name="Google Shape;767;p71"/>
          <p:cNvGrpSpPr/>
          <p:nvPr/>
        </p:nvGrpSpPr>
        <p:grpSpPr>
          <a:xfrm>
            <a:off x="7567825" y="109674"/>
            <a:ext cx="1194900" cy="754198"/>
            <a:chOff x="7637525" y="221299"/>
            <a:chExt cx="1194900" cy="754198"/>
          </a:xfrm>
        </p:grpSpPr>
        <p:sp>
          <p:nvSpPr>
            <p:cNvPr id="768" name="Google Shape;768;p71"/>
            <p:cNvSpPr/>
            <p:nvPr/>
          </p:nvSpPr>
          <p:spPr>
            <a:xfrm>
              <a:off x="7693925" y="358250"/>
              <a:ext cx="1138500" cy="480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69" name="Google Shape;769;p71"/>
            <p:cNvPicPr preferRelativeResize="0"/>
            <p:nvPr/>
          </p:nvPicPr>
          <p:blipFill rotWithShape="1">
            <a:blip r:embed="rId3">
              <a:alphaModFix/>
            </a:blip>
            <a:srcRect l="45411" t="39528" r="29187" b="43170"/>
            <a:stretch/>
          </p:blipFill>
          <p:spPr>
            <a:xfrm>
              <a:off x="7637525" y="221299"/>
              <a:ext cx="1107276" cy="754198"/>
            </a:xfrm>
            <a:prstGeom prst="rect">
              <a:avLst/>
            </a:prstGeom>
            <a:noFill/>
            <a:ln>
              <a:noFill/>
            </a:ln>
          </p:spPr>
        </p:pic>
      </p:grpSp>
      <p:sp>
        <p:nvSpPr>
          <p:cNvPr id="770" name="Google Shape;770;p71"/>
          <p:cNvSpPr txBox="1"/>
          <p:nvPr/>
        </p:nvSpPr>
        <p:spPr>
          <a:xfrm>
            <a:off x="316525" y="161825"/>
            <a:ext cx="8520600" cy="5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100" b="1">
                <a:solidFill>
                  <a:srgbClr val="084D8B"/>
                </a:solidFill>
                <a:latin typeface="Manrope"/>
                <a:ea typeface="Manrope"/>
                <a:cs typeface="Manrope"/>
                <a:sym typeface="Manrope"/>
              </a:rPr>
              <a:t>Business Model</a:t>
            </a:r>
            <a:endParaRPr sz="3100">
              <a:solidFill>
                <a:srgbClr val="084D8B"/>
              </a:solidFill>
              <a:latin typeface="Manrope SemiBold"/>
              <a:ea typeface="Manrope SemiBold"/>
              <a:cs typeface="Manrope SemiBold"/>
              <a:sym typeface="Manrope SemiBold"/>
            </a:endParaRPr>
          </a:p>
        </p:txBody>
      </p:sp>
      <p:sp>
        <p:nvSpPr>
          <p:cNvPr id="771" name="Google Shape;771;p71"/>
          <p:cNvSpPr txBox="1"/>
          <p:nvPr/>
        </p:nvSpPr>
        <p:spPr>
          <a:xfrm>
            <a:off x="5116975" y="1082888"/>
            <a:ext cx="30000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rgbClr val="0B4D8C"/>
                </a:solidFill>
                <a:latin typeface="Manrope"/>
                <a:ea typeface="Manrope"/>
                <a:cs typeface="Manrope"/>
                <a:sym typeface="Manrope"/>
              </a:rPr>
              <a:t>Expand to US starting in Texas and Indiana converting to B2B in to Insurance</a:t>
            </a:r>
            <a:endParaRPr/>
          </a:p>
        </p:txBody>
      </p:sp>
      <p:pic>
        <p:nvPicPr>
          <p:cNvPr id="772" name="Google Shape;772;p71"/>
          <p:cNvPicPr preferRelativeResize="0"/>
          <p:nvPr/>
        </p:nvPicPr>
        <p:blipFill rotWithShape="1">
          <a:blip r:embed="rId4">
            <a:alphaModFix/>
          </a:blip>
          <a:srcRect t="-24781" r="-13623" b="11157"/>
          <a:stretch/>
        </p:blipFill>
        <p:spPr>
          <a:xfrm>
            <a:off x="873875" y="2430700"/>
            <a:ext cx="2824576" cy="1048175"/>
          </a:xfrm>
          <a:prstGeom prst="rect">
            <a:avLst/>
          </a:prstGeom>
          <a:noFill/>
          <a:ln>
            <a:noFill/>
          </a:ln>
        </p:spPr>
      </p:pic>
      <p:sp>
        <p:nvSpPr>
          <p:cNvPr id="773" name="Google Shape;773;p71"/>
          <p:cNvSpPr txBox="1"/>
          <p:nvPr/>
        </p:nvSpPr>
        <p:spPr>
          <a:xfrm>
            <a:off x="845125" y="3444375"/>
            <a:ext cx="2420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a:t>Projected Startup Cost: $250,000</a:t>
            </a:r>
            <a:endParaRPr sz="1200"/>
          </a:p>
        </p:txBody>
      </p:sp>
      <p:pic>
        <p:nvPicPr>
          <p:cNvPr id="774" name="Google Shape;774;p71"/>
          <p:cNvPicPr preferRelativeResize="0"/>
          <p:nvPr/>
        </p:nvPicPr>
        <p:blipFill rotWithShape="1">
          <a:blip r:embed="rId5">
            <a:alphaModFix/>
          </a:blip>
          <a:srcRect l="50" r="-50"/>
          <a:stretch/>
        </p:blipFill>
        <p:spPr>
          <a:xfrm>
            <a:off x="5203550" y="2343138"/>
            <a:ext cx="2486025" cy="1838325"/>
          </a:xfrm>
          <a:prstGeom prst="rect">
            <a:avLst/>
          </a:prstGeom>
          <a:noFill/>
          <a:ln>
            <a:noFill/>
          </a:ln>
        </p:spPr>
      </p:pic>
      <p:cxnSp>
        <p:nvCxnSpPr>
          <p:cNvPr id="775" name="Google Shape;775;p71"/>
          <p:cNvCxnSpPr/>
          <p:nvPr/>
        </p:nvCxnSpPr>
        <p:spPr>
          <a:xfrm rot="10800000" flipH="1">
            <a:off x="3784675" y="1659188"/>
            <a:ext cx="985800" cy="17100"/>
          </a:xfrm>
          <a:prstGeom prst="straightConnector1">
            <a:avLst/>
          </a:prstGeom>
          <a:noFill/>
          <a:ln w="9525" cap="flat" cmpd="sng">
            <a:solidFill>
              <a:schemeClr val="dk2"/>
            </a:solidFill>
            <a:prstDash val="solid"/>
            <a:round/>
            <a:headEnd type="none" w="med" len="med"/>
            <a:tailEnd type="triangle" w="med" len="med"/>
          </a:ln>
        </p:spPr>
      </p:cxnSp>
      <p:cxnSp>
        <p:nvCxnSpPr>
          <p:cNvPr id="776" name="Google Shape;776;p71"/>
          <p:cNvCxnSpPr/>
          <p:nvPr/>
        </p:nvCxnSpPr>
        <p:spPr>
          <a:xfrm rot="10800000" flipH="1">
            <a:off x="6795850" y="3551075"/>
            <a:ext cx="117900" cy="621600"/>
          </a:xfrm>
          <a:prstGeom prst="straightConnector1">
            <a:avLst/>
          </a:prstGeom>
          <a:noFill/>
          <a:ln w="9525" cap="flat" cmpd="sng">
            <a:solidFill>
              <a:schemeClr val="dk2"/>
            </a:solidFill>
            <a:prstDash val="solid"/>
            <a:round/>
            <a:headEnd type="none" w="med" len="med"/>
            <a:tailEnd type="triangle" w="med" len="med"/>
          </a:ln>
        </p:spPr>
      </p:cxnSp>
      <p:sp>
        <p:nvSpPr>
          <p:cNvPr id="777" name="Google Shape;777;p71"/>
          <p:cNvSpPr txBox="1"/>
          <p:nvPr/>
        </p:nvSpPr>
        <p:spPr>
          <a:xfrm>
            <a:off x="776050" y="4426275"/>
            <a:ext cx="617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Projected Cost: $13/patch</a:t>
            </a:r>
            <a:endParaRPr/>
          </a:p>
        </p:txBody>
      </p:sp>
      <p:sp>
        <p:nvSpPr>
          <p:cNvPr id="778" name="Google Shape;778;p71"/>
          <p:cNvSpPr txBox="1"/>
          <p:nvPr/>
        </p:nvSpPr>
        <p:spPr>
          <a:xfrm>
            <a:off x="5043250" y="4426275"/>
            <a:ext cx="617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Projected Cost: $3/patch</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IQVIA_V2.0.0">
  <a:themeElements>
    <a:clrScheme name="IQVIA Master Brand">
      <a:dk1>
        <a:srgbClr val="2B3A42"/>
      </a:dk1>
      <a:lt1>
        <a:srgbClr val="FFFFFF"/>
      </a:lt1>
      <a:dk2>
        <a:srgbClr val="606B71"/>
      </a:dk2>
      <a:lt2>
        <a:srgbClr val="F3F3F3"/>
      </a:lt2>
      <a:accent1>
        <a:srgbClr val="00A3E0"/>
      </a:accent1>
      <a:accent2>
        <a:srgbClr val="005587"/>
      </a:accent2>
      <a:accent3>
        <a:srgbClr val="43B02A"/>
      </a:accent3>
      <a:accent4>
        <a:srgbClr val="027123"/>
      </a:accent4>
      <a:accent5>
        <a:srgbClr val="00BFB3"/>
      </a:accent5>
      <a:accent6>
        <a:srgbClr val="F0B323"/>
      </a:accent6>
      <a:hlink>
        <a:srgbClr val="00A3E0"/>
      </a:hlink>
      <a:folHlink>
        <a:srgbClr val="00558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1389</Words>
  <Application>Microsoft Office PowerPoint</Application>
  <PresentationFormat>On-screen Show (16:9)</PresentationFormat>
  <Paragraphs>162</Paragraphs>
  <Slides>14</Slides>
  <Notes>14</Notes>
  <HiddenSlides>0</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14</vt:i4>
      </vt:variant>
    </vt:vector>
  </HeadingPairs>
  <TitlesOfParts>
    <vt:vector size="30" baseType="lpstr">
      <vt:lpstr>Manrope SemiBold</vt:lpstr>
      <vt:lpstr>Roboto Light</vt:lpstr>
      <vt:lpstr>Roboto</vt:lpstr>
      <vt:lpstr>Lato Light</vt:lpstr>
      <vt:lpstr>NTR</vt:lpstr>
      <vt:lpstr>Arial Narrow</vt:lpstr>
      <vt:lpstr>Calibri</vt:lpstr>
      <vt:lpstr>Manrope</vt:lpstr>
      <vt:lpstr>Lato</vt:lpstr>
      <vt:lpstr>Georgia</vt:lpstr>
      <vt:lpstr>Arial</vt:lpstr>
      <vt:lpstr>Noto Sans Symbols</vt:lpstr>
      <vt:lpstr>Nunito</vt:lpstr>
      <vt:lpstr>Simple Light</vt:lpstr>
      <vt:lpstr>Office Theme</vt:lpstr>
      <vt:lpstr>IQVIA_V2.0.0</vt:lpstr>
      <vt:lpstr>PowerPoint Presentation</vt:lpstr>
      <vt:lpstr>PowerPoint Presentation</vt:lpstr>
      <vt:lpstr>PowerPoint Presentation</vt:lpstr>
      <vt:lpstr>PowerPoint Presentation</vt:lpstr>
      <vt:lpstr>PowerPoint Presentation</vt:lpstr>
      <vt:lpstr>PowerPoint Presentation</vt:lpstr>
      <vt:lpstr>Global Diabetes Management Market</vt:lpstr>
      <vt:lpstr>PowerPoint Presentation</vt:lpstr>
      <vt:lpstr>PowerPoint Presentation</vt:lpstr>
      <vt:lpstr>The Team</vt:lpstr>
      <vt:lpstr>Additional Slides</vt:lpstr>
      <vt:lpstr>Class I Medical Device Design &amp; Development Stages</vt:lpstr>
      <vt:lpstr>PowerPoint Presentation</vt:lpstr>
      <vt:lpstr>Product details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BattleShip</dc:creator>
  <cp:lastModifiedBy>Ernest Choi</cp:lastModifiedBy>
  <cp:revision>1</cp:revision>
  <dcterms:modified xsi:type="dcterms:W3CDTF">2024-04-26T15:21:23Z</dcterms:modified>
</cp:coreProperties>
</file>